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12192000"/>
  <p:notesSz cx="6858000" cy="9144000"/>
  <p:embeddedFontLst>
    <p:embeddedFont>
      <p:font typeface="Proxima Nova"/>
      <p:regular r:id="rId23"/>
      <p:bold r:id="rId24"/>
      <p:italic r:id="rId25"/>
      <p:boldItalic r:id="rId26"/>
    </p:embeddedFont>
    <p:embeddedFont>
      <p:font typeface="Lexen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D1613A-A11B-4124-BA58-6875FEA99135}">
  <a:tblStyle styleId="{56D1613A-A11B-4124-BA58-6875FEA99135}"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b="off" i="off"/>
      <a:tcStyle>
        <a:fill>
          <a:solidFill>
            <a:srgbClr val="CDD4EA"/>
          </a:solidFill>
        </a:fill>
      </a:tcStyle>
    </a:band1H>
    <a:band2H>
      <a:tcTxStyle b="off" i="off"/>
    </a:band2H>
    <a:band1V>
      <a:tcTxStyle b="off" i="off"/>
      <a:tcStyle>
        <a:fill>
          <a:solidFill>
            <a:srgbClr val="CDD4EA"/>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ProximaNova-bold.fntdata"/><Relationship Id="rId23" Type="http://schemas.openxmlformats.org/officeDocument/2006/relationships/font" Target="fonts/ProximaNova-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roximaNova-boldItalic.fntdata"/><Relationship Id="rId25" Type="http://schemas.openxmlformats.org/officeDocument/2006/relationships/font" Target="fonts/ProximaNova-italic.fntdata"/><Relationship Id="rId28" Type="http://schemas.openxmlformats.org/officeDocument/2006/relationships/font" Target="fonts/Lexend-bold.fntdata"/><Relationship Id="rId27" Type="http://schemas.openxmlformats.org/officeDocument/2006/relationships/font" Target="fonts/Lexen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4" name="Google Shape;25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0" name="Google Shape;26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7" name="Google Shape;26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9" name="Google Shape;29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2e3e491f0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32e3e491f00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0" name="Google Shape;320;g32e3e491f00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3" name="Google Shape;11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9" name="Google Shape;2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2.jpg"/><Relationship Id="rId4" Type="http://schemas.openxmlformats.org/officeDocument/2006/relationships/image" Target="../media/image9.jpg"/><Relationship Id="rId5" Type="http://schemas.openxmlformats.org/officeDocument/2006/relationships/image" Target="../media/image13.jpg"/><Relationship Id="rId6" Type="http://schemas.openxmlformats.org/officeDocument/2006/relationships/image" Target="../media/image1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hyperlink" Target="https://academy.hubspot.com/courses/growth-driven-design?utm_source=offers&amp;utm_medium=offers&amp;utm_campaign=seondary-conversion_wireframe-template_template" TargetMode="External"/><Relationship Id="rId5" Type="http://schemas.openxmlformats.org/officeDocument/2006/relationships/hyperlink" Target="https://upmetrics.co/call-to-downloadt?utm_source=company-profile-templates&amp;utm_medium=get-free-demo&amp;utm_campaign=download" TargetMode="External"/><Relationship Id="rId6" Type="http://schemas.openxmlformats.org/officeDocument/2006/relationships/image" Target="../media/image19.png"/><Relationship Id="rId7"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7.png"/><Relationship Id="rId6" Type="http://schemas.openxmlformats.org/officeDocument/2006/relationships/hyperlink" Target="https://academy.hubspot.com/courses/growth-driven-design?utm_source=offers&amp;utm_medium=offers&amp;utm_campaign=seondary-conversion_wireframe-template_template" TargetMode="External"/><Relationship Id="rId7" Type="http://schemas.openxmlformats.org/officeDocument/2006/relationships/hyperlink" Target="https://upmetrics.co/call-to-downloadt?utm_source=company-profile-templates&amp;utm_medium=bizplanr&amp;utm_campaign=downlo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jpg"/><Relationship Id="rId4" Type="http://schemas.openxmlformats.org/officeDocument/2006/relationships/image" Target="../media/image11.jpg"/><Relationship Id="rId5" Type="http://schemas.openxmlformats.org/officeDocument/2006/relationships/image" Target="../media/image18.jpg"/><Relationship Id="rId6" Type="http://schemas.openxmlformats.org/officeDocument/2006/relationships/image" Target="../media/image1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87" name="Shape 87"/>
        <p:cNvGrpSpPr/>
        <p:nvPr/>
      </p:nvGrpSpPr>
      <p:grpSpPr>
        <a:xfrm>
          <a:off x="0" y="0"/>
          <a:ext cx="0" cy="0"/>
          <a:chOff x="0" y="0"/>
          <a:chExt cx="0" cy="0"/>
        </a:xfrm>
      </p:grpSpPr>
      <p:sp>
        <p:nvSpPr>
          <p:cNvPr id="88" name="Google Shape;88;p13"/>
          <p:cNvSpPr txBox="1"/>
          <p:nvPr>
            <p:ph idx="4294967295" type="title"/>
          </p:nvPr>
        </p:nvSpPr>
        <p:spPr>
          <a:xfrm>
            <a:off x="1386800" y="2676525"/>
            <a:ext cx="10347900" cy="1273200"/>
          </a:xfrm>
          <a:prstGeom prst="rect">
            <a:avLst/>
          </a:prstGeom>
          <a:noFill/>
          <a:ln>
            <a:noFill/>
          </a:ln>
        </p:spPr>
        <p:txBody>
          <a:bodyPr anchorCtr="0" anchor="t" bIns="121900" lIns="121900" spcFirstLastPara="1" rIns="121900" wrap="square" tIns="121900">
            <a:normAutofit fontScale="90000"/>
          </a:bodyPr>
          <a:lstStyle/>
          <a:p>
            <a:pPr indent="0" lvl="0" marL="0" rtl="0" algn="l">
              <a:lnSpc>
                <a:spcPct val="90000"/>
              </a:lnSpc>
              <a:spcBef>
                <a:spcPts val="0"/>
              </a:spcBef>
              <a:spcAft>
                <a:spcPts val="0"/>
              </a:spcAft>
              <a:buClr>
                <a:schemeClr val="lt1"/>
              </a:buClr>
              <a:buSzPct val="100000"/>
              <a:buFont typeface="Avenir"/>
              <a:buNone/>
            </a:pPr>
            <a:r>
              <a:rPr lang="en-US" sz="6400">
                <a:solidFill>
                  <a:srgbClr val="1C3947"/>
                </a:solidFill>
                <a:latin typeface="Lexend"/>
                <a:ea typeface="Lexend"/>
                <a:cs typeface="Lexend"/>
                <a:sym typeface="Lexend"/>
              </a:rPr>
              <a:t>Company Profile Template</a:t>
            </a:r>
            <a:endParaRPr sz="6400">
              <a:solidFill>
                <a:srgbClr val="1C3947"/>
              </a:solidFill>
              <a:latin typeface="Lexend"/>
              <a:ea typeface="Lexend"/>
              <a:cs typeface="Lexend"/>
              <a:sym typeface="Lexend"/>
            </a:endParaRPr>
          </a:p>
          <a:p>
            <a:pPr indent="0" lvl="0" marL="0" rtl="0" algn="l">
              <a:lnSpc>
                <a:spcPct val="90000"/>
              </a:lnSpc>
              <a:spcBef>
                <a:spcPts val="0"/>
              </a:spcBef>
              <a:spcAft>
                <a:spcPts val="0"/>
              </a:spcAft>
              <a:buClr>
                <a:srgbClr val="FFFFFF"/>
              </a:buClr>
              <a:buSzPct val="100000"/>
              <a:buFont typeface="Avenir"/>
              <a:buNone/>
            </a:pPr>
            <a:r>
              <a:t/>
            </a:r>
            <a:endParaRPr b="1" sz="6400">
              <a:solidFill>
                <a:srgbClr val="FFFFFF"/>
              </a:solidFill>
              <a:latin typeface="Avenir"/>
              <a:ea typeface="Avenir"/>
              <a:cs typeface="Avenir"/>
              <a:sym typeface="Avenir"/>
            </a:endParaRPr>
          </a:p>
        </p:txBody>
      </p:sp>
      <p:cxnSp>
        <p:nvCxnSpPr>
          <p:cNvPr id="89" name="Google Shape;89;p13"/>
          <p:cNvCxnSpPr/>
          <p:nvPr/>
        </p:nvCxnSpPr>
        <p:spPr>
          <a:xfrm>
            <a:off x="888124" y="674000"/>
            <a:ext cx="595800" cy="0"/>
          </a:xfrm>
          <a:prstGeom prst="straightConnector1">
            <a:avLst/>
          </a:prstGeom>
          <a:noFill/>
          <a:ln cap="flat" cmpd="sng" w="19050">
            <a:solidFill>
              <a:srgbClr val="F16334"/>
            </a:solidFill>
            <a:prstDash val="solid"/>
            <a:round/>
            <a:headEnd len="sm" w="sm" type="none"/>
            <a:tailEnd len="sm" w="sm" type="none"/>
          </a:ln>
        </p:spPr>
      </p:cxnSp>
      <p:pic>
        <p:nvPicPr>
          <p:cNvPr id="90" name="Google Shape;90;p13"/>
          <p:cNvPicPr preferRelativeResize="0"/>
          <p:nvPr/>
        </p:nvPicPr>
        <p:blipFill>
          <a:blip r:embed="rId3">
            <a:alphaModFix/>
          </a:blip>
          <a:stretch>
            <a:fillRect/>
          </a:stretch>
        </p:blipFill>
        <p:spPr>
          <a:xfrm>
            <a:off x="533400" y="368325"/>
            <a:ext cx="993875" cy="2542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38" name="Shape 238"/>
        <p:cNvGrpSpPr/>
        <p:nvPr/>
      </p:nvGrpSpPr>
      <p:grpSpPr>
        <a:xfrm>
          <a:off x="0" y="0"/>
          <a:ext cx="0" cy="0"/>
          <a:chOff x="0" y="0"/>
          <a:chExt cx="0" cy="0"/>
        </a:xfrm>
      </p:grpSpPr>
      <p:sp>
        <p:nvSpPr>
          <p:cNvPr id="239" name="Google Shape;239;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000"/>
              <a:buFont typeface="Avenir"/>
              <a:buNone/>
            </a:pPr>
            <a:r>
              <a:rPr b="1" lang="en-US" sz="3400">
                <a:solidFill>
                  <a:srgbClr val="1C3947"/>
                </a:solidFill>
                <a:latin typeface="Verdana"/>
                <a:ea typeface="Verdana"/>
                <a:cs typeface="Verdana"/>
                <a:sym typeface="Verdana"/>
              </a:rPr>
              <a:t>Awards &amp; Recognition</a:t>
            </a:r>
            <a:endParaRPr b="1" sz="3800">
              <a:solidFill>
                <a:srgbClr val="1C3947"/>
              </a:solidFill>
              <a:latin typeface="Verdana"/>
              <a:ea typeface="Verdana"/>
              <a:cs typeface="Verdana"/>
              <a:sym typeface="Verdana"/>
            </a:endParaRPr>
          </a:p>
        </p:txBody>
      </p:sp>
      <p:sp>
        <p:nvSpPr>
          <p:cNvPr id="240" name="Google Shape;240;p22"/>
          <p:cNvSpPr txBox="1"/>
          <p:nvPr/>
        </p:nvSpPr>
        <p:spPr>
          <a:xfrm>
            <a:off x="1939806" y="1945270"/>
            <a:ext cx="39351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Proxima Nova"/>
                <a:ea typeface="Proxima Nova"/>
                <a:cs typeface="Proxima Nova"/>
                <a:sym typeface="Proxima Nova"/>
              </a:rPr>
              <a:t>NAME OF AWARD</a:t>
            </a:r>
            <a:endParaRPr b="0" i="0" sz="1400" u="none" cap="none" strike="noStrike">
              <a:solidFill>
                <a:srgbClr val="1C394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1C3947"/>
                </a:solidFill>
                <a:latin typeface="Proxima Nova"/>
                <a:ea typeface="Proxima Nova"/>
                <a:cs typeface="Proxima Nova"/>
                <a:sym typeface="Proxima Nova"/>
              </a:rPr>
              <a:t>Insert  description of award here</a:t>
            </a:r>
            <a:endParaRPr b="0" i="0" sz="1400" u="none" cap="none" strike="noStrike">
              <a:solidFill>
                <a:srgbClr val="1C3947"/>
              </a:solidFill>
              <a:latin typeface="Proxima Nova"/>
              <a:ea typeface="Proxima Nova"/>
              <a:cs typeface="Proxima Nova"/>
              <a:sym typeface="Proxima Nova"/>
            </a:endParaRPr>
          </a:p>
        </p:txBody>
      </p:sp>
      <p:sp>
        <p:nvSpPr>
          <p:cNvPr id="241" name="Google Shape;241;p22"/>
          <p:cNvSpPr txBox="1"/>
          <p:nvPr/>
        </p:nvSpPr>
        <p:spPr>
          <a:xfrm>
            <a:off x="1939806" y="3250852"/>
            <a:ext cx="39351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Proxima Nova"/>
                <a:ea typeface="Proxima Nova"/>
                <a:cs typeface="Proxima Nova"/>
                <a:sym typeface="Proxima Nova"/>
              </a:rPr>
              <a:t>NAME OF AWARD</a:t>
            </a:r>
            <a:endParaRPr b="0" i="0" sz="1400" u="none" cap="none" strike="noStrike">
              <a:solidFill>
                <a:srgbClr val="1C394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1C3947"/>
                </a:solidFill>
                <a:latin typeface="Proxima Nova"/>
                <a:ea typeface="Proxima Nova"/>
                <a:cs typeface="Proxima Nova"/>
                <a:sym typeface="Proxima Nova"/>
              </a:rPr>
              <a:t>Insert  description of award here</a:t>
            </a:r>
            <a:endParaRPr b="0" i="0" sz="1400" u="none" cap="none" strike="noStrike">
              <a:solidFill>
                <a:srgbClr val="1C3947"/>
              </a:solidFill>
              <a:latin typeface="Proxima Nova"/>
              <a:ea typeface="Proxima Nova"/>
              <a:cs typeface="Proxima Nova"/>
              <a:sym typeface="Proxima Nova"/>
            </a:endParaRPr>
          </a:p>
        </p:txBody>
      </p:sp>
      <p:sp>
        <p:nvSpPr>
          <p:cNvPr id="242" name="Google Shape;242;p22"/>
          <p:cNvSpPr txBox="1"/>
          <p:nvPr/>
        </p:nvSpPr>
        <p:spPr>
          <a:xfrm>
            <a:off x="1939806" y="4545168"/>
            <a:ext cx="39351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Proxima Nova"/>
                <a:ea typeface="Proxima Nova"/>
                <a:cs typeface="Proxima Nova"/>
                <a:sym typeface="Proxima Nova"/>
              </a:rPr>
              <a:t>NAME OF AWARD</a:t>
            </a:r>
            <a:endParaRPr b="0" i="0" sz="1400" u="none" cap="none" strike="noStrike">
              <a:solidFill>
                <a:srgbClr val="1C394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1C3947"/>
                </a:solidFill>
                <a:latin typeface="Proxima Nova"/>
                <a:ea typeface="Proxima Nova"/>
                <a:cs typeface="Proxima Nova"/>
                <a:sym typeface="Proxima Nova"/>
              </a:rPr>
              <a:t>Insert  description of award here</a:t>
            </a:r>
            <a:endParaRPr b="0" i="0" sz="1400" u="none" cap="none" strike="noStrike">
              <a:solidFill>
                <a:srgbClr val="1C3947"/>
              </a:solidFill>
              <a:latin typeface="Proxima Nova"/>
              <a:ea typeface="Proxima Nova"/>
              <a:cs typeface="Proxima Nova"/>
              <a:sym typeface="Proxima Nova"/>
            </a:endParaRPr>
          </a:p>
        </p:txBody>
      </p:sp>
      <p:sp>
        <p:nvSpPr>
          <p:cNvPr id="243" name="Google Shape;243;p22"/>
          <p:cNvSpPr txBox="1"/>
          <p:nvPr/>
        </p:nvSpPr>
        <p:spPr>
          <a:xfrm>
            <a:off x="6507107" y="1966419"/>
            <a:ext cx="39351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Proxima Nova"/>
                <a:ea typeface="Proxima Nova"/>
                <a:cs typeface="Proxima Nova"/>
                <a:sym typeface="Proxima Nova"/>
              </a:rPr>
              <a:t>NAME OF AWARD</a:t>
            </a:r>
            <a:endParaRPr b="0" i="0" sz="1400" u="none" cap="none" strike="noStrike">
              <a:solidFill>
                <a:srgbClr val="1C3947"/>
              </a:solidFill>
              <a:latin typeface="Proxima Nova"/>
              <a:ea typeface="Proxima Nova"/>
              <a:cs typeface="Proxima Nova"/>
              <a:sym typeface="Proxima Nova"/>
            </a:endParaRPr>
          </a:p>
          <a:p>
            <a:pPr indent="0" lvl="0" marL="0" marR="0" rtl="0" algn="r">
              <a:lnSpc>
                <a:spcPct val="100000"/>
              </a:lnSpc>
              <a:spcBef>
                <a:spcPts val="0"/>
              </a:spcBef>
              <a:spcAft>
                <a:spcPts val="0"/>
              </a:spcAft>
              <a:buClr>
                <a:srgbClr val="000000"/>
              </a:buClr>
              <a:buSzPts val="1800"/>
              <a:buFont typeface="Arial"/>
              <a:buNone/>
            </a:pPr>
            <a:r>
              <a:rPr b="0" i="0" lang="en-US" sz="1800" u="none" cap="none" strike="noStrike">
                <a:solidFill>
                  <a:srgbClr val="1C3947"/>
                </a:solidFill>
                <a:latin typeface="Proxima Nova"/>
                <a:ea typeface="Proxima Nova"/>
                <a:cs typeface="Proxima Nova"/>
                <a:sym typeface="Proxima Nova"/>
              </a:rPr>
              <a:t>Insert  description of award here</a:t>
            </a:r>
            <a:endParaRPr b="0" i="0" sz="1400" u="none" cap="none" strike="noStrike">
              <a:solidFill>
                <a:srgbClr val="1C3947"/>
              </a:solidFill>
              <a:latin typeface="Proxima Nova"/>
              <a:ea typeface="Proxima Nova"/>
              <a:cs typeface="Proxima Nova"/>
              <a:sym typeface="Proxima Nova"/>
            </a:endParaRPr>
          </a:p>
        </p:txBody>
      </p:sp>
      <p:sp>
        <p:nvSpPr>
          <p:cNvPr id="244" name="Google Shape;244;p22"/>
          <p:cNvSpPr txBox="1"/>
          <p:nvPr/>
        </p:nvSpPr>
        <p:spPr>
          <a:xfrm>
            <a:off x="6507107" y="3307545"/>
            <a:ext cx="39351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Proxima Nova"/>
                <a:ea typeface="Proxima Nova"/>
                <a:cs typeface="Proxima Nova"/>
                <a:sym typeface="Proxima Nova"/>
              </a:rPr>
              <a:t>NAME OF AWARD</a:t>
            </a:r>
            <a:endParaRPr b="0" i="0" sz="1400" u="none" cap="none" strike="noStrike">
              <a:solidFill>
                <a:srgbClr val="1C3947"/>
              </a:solidFill>
              <a:latin typeface="Proxima Nova"/>
              <a:ea typeface="Proxima Nova"/>
              <a:cs typeface="Proxima Nova"/>
              <a:sym typeface="Proxima Nova"/>
            </a:endParaRPr>
          </a:p>
          <a:p>
            <a:pPr indent="0" lvl="0" marL="0" marR="0" rtl="0" algn="r">
              <a:lnSpc>
                <a:spcPct val="100000"/>
              </a:lnSpc>
              <a:spcBef>
                <a:spcPts val="0"/>
              </a:spcBef>
              <a:spcAft>
                <a:spcPts val="0"/>
              </a:spcAft>
              <a:buClr>
                <a:srgbClr val="000000"/>
              </a:buClr>
              <a:buSzPts val="1800"/>
              <a:buFont typeface="Arial"/>
              <a:buNone/>
            </a:pPr>
            <a:r>
              <a:rPr b="0" i="0" lang="en-US" sz="1800" u="none" cap="none" strike="noStrike">
                <a:solidFill>
                  <a:srgbClr val="1C3947"/>
                </a:solidFill>
                <a:latin typeface="Proxima Nova"/>
                <a:ea typeface="Proxima Nova"/>
                <a:cs typeface="Proxima Nova"/>
                <a:sym typeface="Proxima Nova"/>
              </a:rPr>
              <a:t>Insert  description of award here</a:t>
            </a:r>
            <a:endParaRPr b="0" i="0" sz="1400" u="none" cap="none" strike="noStrike">
              <a:solidFill>
                <a:srgbClr val="1C3947"/>
              </a:solidFill>
              <a:latin typeface="Proxima Nova"/>
              <a:ea typeface="Proxima Nova"/>
              <a:cs typeface="Proxima Nova"/>
              <a:sym typeface="Proxima Nova"/>
            </a:endParaRPr>
          </a:p>
        </p:txBody>
      </p:sp>
      <p:sp>
        <p:nvSpPr>
          <p:cNvPr id="245" name="Google Shape;245;p22"/>
          <p:cNvSpPr txBox="1"/>
          <p:nvPr/>
        </p:nvSpPr>
        <p:spPr>
          <a:xfrm>
            <a:off x="6593682" y="4545182"/>
            <a:ext cx="39351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Proxima Nova"/>
                <a:ea typeface="Proxima Nova"/>
                <a:cs typeface="Proxima Nova"/>
                <a:sym typeface="Proxima Nova"/>
              </a:rPr>
              <a:t>NAME OF AWARD</a:t>
            </a:r>
            <a:endParaRPr b="0" i="0" sz="1400" u="none" cap="none" strike="noStrike">
              <a:solidFill>
                <a:srgbClr val="1C3947"/>
              </a:solidFill>
              <a:latin typeface="Proxima Nova"/>
              <a:ea typeface="Proxima Nova"/>
              <a:cs typeface="Proxima Nova"/>
              <a:sym typeface="Proxima Nova"/>
            </a:endParaRPr>
          </a:p>
          <a:p>
            <a:pPr indent="0" lvl="0" marL="0" marR="0" rtl="0" algn="r">
              <a:lnSpc>
                <a:spcPct val="100000"/>
              </a:lnSpc>
              <a:spcBef>
                <a:spcPts val="0"/>
              </a:spcBef>
              <a:spcAft>
                <a:spcPts val="0"/>
              </a:spcAft>
              <a:buClr>
                <a:srgbClr val="000000"/>
              </a:buClr>
              <a:buSzPts val="1800"/>
              <a:buFont typeface="Arial"/>
              <a:buNone/>
            </a:pPr>
            <a:r>
              <a:rPr b="0" i="0" lang="en-US" sz="1800" u="none" cap="none" strike="noStrike">
                <a:solidFill>
                  <a:srgbClr val="1C3947"/>
                </a:solidFill>
                <a:latin typeface="Proxima Nova"/>
                <a:ea typeface="Proxima Nova"/>
                <a:cs typeface="Proxima Nova"/>
                <a:sym typeface="Proxima Nova"/>
              </a:rPr>
              <a:t>Insert  description of award here</a:t>
            </a:r>
            <a:endParaRPr b="0" i="0" sz="1400" u="none" cap="none" strike="noStrike">
              <a:solidFill>
                <a:srgbClr val="1C3947"/>
              </a:solidFill>
              <a:latin typeface="Proxima Nova"/>
              <a:ea typeface="Proxima Nova"/>
              <a:cs typeface="Proxima Nova"/>
              <a:sym typeface="Proxima Nova"/>
            </a:endParaRPr>
          </a:p>
        </p:txBody>
      </p:sp>
      <p:pic>
        <p:nvPicPr>
          <p:cNvPr id="246" name="Google Shape;246;p22"/>
          <p:cNvPicPr preferRelativeResize="0"/>
          <p:nvPr/>
        </p:nvPicPr>
        <p:blipFill rotWithShape="1">
          <a:blip r:embed="rId3">
            <a:alphaModFix/>
          </a:blip>
          <a:srcRect b="0" l="0" r="0" t="0"/>
          <a:stretch/>
        </p:blipFill>
        <p:spPr>
          <a:xfrm>
            <a:off x="908254" y="1894206"/>
            <a:ext cx="748651" cy="748627"/>
          </a:xfrm>
          <a:prstGeom prst="rect">
            <a:avLst/>
          </a:prstGeom>
          <a:noFill/>
          <a:ln>
            <a:noFill/>
          </a:ln>
        </p:spPr>
      </p:pic>
      <p:pic>
        <p:nvPicPr>
          <p:cNvPr id="247" name="Google Shape;247;p22"/>
          <p:cNvPicPr preferRelativeResize="0"/>
          <p:nvPr/>
        </p:nvPicPr>
        <p:blipFill rotWithShape="1">
          <a:blip r:embed="rId3">
            <a:alphaModFix/>
          </a:blip>
          <a:srcRect b="0" l="0" r="0" t="0"/>
          <a:stretch/>
        </p:blipFill>
        <p:spPr>
          <a:xfrm>
            <a:off x="901504" y="3199793"/>
            <a:ext cx="748651" cy="748627"/>
          </a:xfrm>
          <a:prstGeom prst="rect">
            <a:avLst/>
          </a:prstGeom>
          <a:noFill/>
          <a:ln>
            <a:noFill/>
          </a:ln>
        </p:spPr>
      </p:pic>
      <p:pic>
        <p:nvPicPr>
          <p:cNvPr id="248" name="Google Shape;248;p22"/>
          <p:cNvPicPr preferRelativeResize="0"/>
          <p:nvPr/>
        </p:nvPicPr>
        <p:blipFill rotWithShape="1">
          <a:blip r:embed="rId3">
            <a:alphaModFix/>
          </a:blip>
          <a:srcRect b="0" l="0" r="0" t="0"/>
          <a:stretch/>
        </p:blipFill>
        <p:spPr>
          <a:xfrm>
            <a:off x="908254" y="4494118"/>
            <a:ext cx="748651" cy="748627"/>
          </a:xfrm>
          <a:prstGeom prst="rect">
            <a:avLst/>
          </a:prstGeom>
          <a:noFill/>
          <a:ln>
            <a:noFill/>
          </a:ln>
        </p:spPr>
      </p:pic>
      <p:pic>
        <p:nvPicPr>
          <p:cNvPr id="249" name="Google Shape;249;p22"/>
          <p:cNvPicPr preferRelativeResize="0"/>
          <p:nvPr/>
        </p:nvPicPr>
        <p:blipFill rotWithShape="1">
          <a:blip r:embed="rId3">
            <a:alphaModFix/>
          </a:blip>
          <a:srcRect b="0" l="0" r="0" t="0"/>
          <a:stretch/>
        </p:blipFill>
        <p:spPr>
          <a:xfrm>
            <a:off x="5967479" y="1823631"/>
            <a:ext cx="748651" cy="748627"/>
          </a:xfrm>
          <a:prstGeom prst="rect">
            <a:avLst/>
          </a:prstGeom>
          <a:noFill/>
          <a:ln>
            <a:noFill/>
          </a:ln>
        </p:spPr>
      </p:pic>
      <p:pic>
        <p:nvPicPr>
          <p:cNvPr id="250" name="Google Shape;250;p22"/>
          <p:cNvPicPr preferRelativeResize="0"/>
          <p:nvPr/>
        </p:nvPicPr>
        <p:blipFill rotWithShape="1">
          <a:blip r:embed="rId3">
            <a:alphaModFix/>
          </a:blip>
          <a:srcRect b="0" l="0" r="0" t="0"/>
          <a:stretch/>
        </p:blipFill>
        <p:spPr>
          <a:xfrm>
            <a:off x="6036929" y="3205418"/>
            <a:ext cx="748651" cy="748627"/>
          </a:xfrm>
          <a:prstGeom prst="rect">
            <a:avLst/>
          </a:prstGeom>
          <a:noFill/>
          <a:ln>
            <a:noFill/>
          </a:ln>
        </p:spPr>
      </p:pic>
      <p:pic>
        <p:nvPicPr>
          <p:cNvPr id="251" name="Google Shape;251;p22"/>
          <p:cNvPicPr preferRelativeResize="0"/>
          <p:nvPr/>
        </p:nvPicPr>
        <p:blipFill rotWithShape="1">
          <a:blip r:embed="rId3">
            <a:alphaModFix/>
          </a:blip>
          <a:srcRect b="0" l="0" r="0" t="0"/>
          <a:stretch/>
        </p:blipFill>
        <p:spPr>
          <a:xfrm>
            <a:off x="6043679" y="4423543"/>
            <a:ext cx="748651" cy="74862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55" name="Shape 255"/>
        <p:cNvGrpSpPr/>
        <p:nvPr/>
      </p:nvGrpSpPr>
      <p:grpSpPr>
        <a:xfrm>
          <a:off x="0" y="0"/>
          <a:ext cx="0" cy="0"/>
          <a:chOff x="0" y="0"/>
          <a:chExt cx="0" cy="0"/>
        </a:xfrm>
      </p:grpSpPr>
      <p:sp>
        <p:nvSpPr>
          <p:cNvPr id="256" name="Google Shape;256;p23"/>
          <p:cNvSpPr/>
          <p:nvPr/>
        </p:nvSpPr>
        <p:spPr>
          <a:xfrm>
            <a:off x="664150" y="1956902"/>
            <a:ext cx="11049900" cy="1660200"/>
          </a:xfrm>
          <a:prstGeom prst="parallelogram">
            <a:avLst>
              <a:gd fmla="val 25000" name="adj"/>
            </a:avLst>
          </a:prstGeom>
          <a:solidFill>
            <a:srgbClr val="F16334"/>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7" name="Google Shape;257;p23"/>
          <p:cNvSpPr txBox="1"/>
          <p:nvPr/>
        </p:nvSpPr>
        <p:spPr>
          <a:xfrm>
            <a:off x="1280150" y="1956904"/>
            <a:ext cx="9817800" cy="16152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4400"/>
              <a:buFont typeface="Avenir"/>
              <a:buNone/>
            </a:pPr>
            <a:r>
              <a:rPr i="0" lang="en-US" sz="4400" u="none" cap="none" strike="noStrike">
                <a:solidFill>
                  <a:srgbClr val="1C3947"/>
                </a:solidFill>
                <a:latin typeface="Lexend"/>
                <a:ea typeface="Lexend"/>
                <a:cs typeface="Lexend"/>
                <a:sym typeface="Lexend"/>
              </a:rPr>
              <a:t>Misc. Slides</a:t>
            </a:r>
            <a:endParaRPr i="0" sz="1400" u="none" cap="none" strike="noStrike">
              <a:solidFill>
                <a:srgbClr val="1C3947"/>
              </a:solidFill>
              <a:latin typeface="Lexend"/>
              <a:ea typeface="Lexend"/>
              <a:cs typeface="Lexend"/>
              <a:sym typeface="Lexen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1" name="Shape 261"/>
        <p:cNvGrpSpPr/>
        <p:nvPr/>
      </p:nvGrpSpPr>
      <p:grpSpPr>
        <a:xfrm>
          <a:off x="0" y="0"/>
          <a:ext cx="0" cy="0"/>
          <a:chOff x="0" y="0"/>
          <a:chExt cx="0" cy="0"/>
        </a:xfrm>
      </p:grpSpPr>
      <p:sp>
        <p:nvSpPr>
          <p:cNvPr id="262" name="Google Shape;262;p24"/>
          <p:cNvSpPr/>
          <p:nvPr/>
        </p:nvSpPr>
        <p:spPr>
          <a:xfrm>
            <a:off x="6514225" y="-125"/>
            <a:ext cx="12314400" cy="6858000"/>
          </a:xfrm>
          <a:prstGeom prst="parallelogram">
            <a:avLst>
              <a:gd fmla="val 30977" name="adj"/>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4"/>
          <p:cNvSpPr txBox="1"/>
          <p:nvPr/>
        </p:nvSpPr>
        <p:spPr>
          <a:xfrm>
            <a:off x="838200" y="2489525"/>
            <a:ext cx="3489900" cy="13257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2D3E50"/>
              </a:buClr>
              <a:buSzPts val="4000"/>
              <a:buFont typeface="Avenir"/>
              <a:buNone/>
            </a:pPr>
            <a:r>
              <a:rPr b="1" i="0" lang="en-US" sz="3500" u="none" cap="none" strike="noStrike">
                <a:solidFill>
                  <a:srgbClr val="2D3E50"/>
                </a:solidFill>
                <a:latin typeface="Verdana"/>
                <a:ea typeface="Verdana"/>
                <a:cs typeface="Verdana"/>
                <a:sym typeface="Verdana"/>
              </a:rPr>
              <a:t>Title of Slide</a:t>
            </a:r>
            <a:endParaRPr b="1" i="0" sz="3900" u="none" cap="none" strike="noStrike">
              <a:solidFill>
                <a:srgbClr val="2D3E50"/>
              </a:solidFill>
              <a:latin typeface="Verdana"/>
              <a:ea typeface="Verdana"/>
              <a:cs typeface="Verdana"/>
              <a:sym typeface="Verdana"/>
            </a:endParaRPr>
          </a:p>
        </p:txBody>
      </p:sp>
      <p:pic>
        <p:nvPicPr>
          <p:cNvPr id="264" name="Google Shape;264;p24"/>
          <p:cNvPicPr preferRelativeResize="0"/>
          <p:nvPr/>
        </p:nvPicPr>
        <p:blipFill rotWithShape="1">
          <a:blip r:embed="rId3">
            <a:alphaModFix/>
          </a:blip>
          <a:srcRect b="0" l="0" r="0" t="0"/>
          <a:stretch/>
        </p:blipFill>
        <p:spPr>
          <a:xfrm>
            <a:off x="5500927" y="1187477"/>
            <a:ext cx="6151946" cy="4371300"/>
          </a:xfrm>
          <a:prstGeom prst="parallelogram">
            <a:avLst>
              <a:gd fmla="val 25000" name="adj"/>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8" name="Shape 268"/>
        <p:cNvGrpSpPr/>
        <p:nvPr/>
      </p:nvGrpSpPr>
      <p:grpSpPr>
        <a:xfrm>
          <a:off x="0" y="0"/>
          <a:ext cx="0" cy="0"/>
          <a:chOff x="0" y="0"/>
          <a:chExt cx="0" cy="0"/>
        </a:xfrm>
      </p:grpSpPr>
      <p:sp>
        <p:nvSpPr>
          <p:cNvPr id="269" name="Google Shape;269;p25"/>
          <p:cNvSpPr/>
          <p:nvPr/>
        </p:nvSpPr>
        <p:spPr>
          <a:xfrm>
            <a:off x="6514225" y="-125"/>
            <a:ext cx="12314400" cy="6858000"/>
          </a:xfrm>
          <a:prstGeom prst="parallelogram">
            <a:avLst>
              <a:gd fmla="val 30977" name="adj"/>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0" name="Google Shape;270;p25"/>
          <p:cNvPicPr preferRelativeResize="0"/>
          <p:nvPr/>
        </p:nvPicPr>
        <p:blipFill rotWithShape="1">
          <a:blip r:embed="rId3">
            <a:alphaModFix/>
          </a:blip>
          <a:srcRect b="0" l="0" r="0" t="0"/>
          <a:stretch/>
        </p:blipFill>
        <p:spPr>
          <a:xfrm>
            <a:off x="6581904" y="821750"/>
            <a:ext cx="2205324" cy="3307987"/>
          </a:xfrm>
          <a:prstGeom prst="rect">
            <a:avLst/>
          </a:prstGeom>
          <a:noFill/>
          <a:ln cap="flat" cmpd="sng" w="19050">
            <a:solidFill>
              <a:srgbClr val="F3F3F3"/>
            </a:solidFill>
            <a:prstDash val="solid"/>
            <a:round/>
            <a:headEnd len="sm" w="sm" type="none"/>
            <a:tailEnd len="sm" w="sm" type="none"/>
          </a:ln>
        </p:spPr>
      </p:pic>
      <p:pic>
        <p:nvPicPr>
          <p:cNvPr id="271" name="Google Shape;271;p25"/>
          <p:cNvPicPr preferRelativeResize="0"/>
          <p:nvPr/>
        </p:nvPicPr>
        <p:blipFill rotWithShape="1">
          <a:blip r:embed="rId4">
            <a:alphaModFix/>
          </a:blip>
          <a:srcRect b="0" l="0" r="0" t="0"/>
          <a:stretch/>
        </p:blipFill>
        <p:spPr>
          <a:xfrm>
            <a:off x="4908915" y="2937688"/>
            <a:ext cx="2427420" cy="3641454"/>
          </a:xfrm>
          <a:prstGeom prst="rect">
            <a:avLst/>
          </a:prstGeom>
          <a:noFill/>
          <a:ln cap="flat" cmpd="sng" w="19050">
            <a:solidFill>
              <a:srgbClr val="F3F3F3"/>
            </a:solidFill>
            <a:prstDash val="solid"/>
            <a:round/>
            <a:headEnd len="sm" w="sm" type="none"/>
            <a:tailEnd len="sm" w="sm" type="none"/>
          </a:ln>
        </p:spPr>
      </p:pic>
      <p:pic>
        <p:nvPicPr>
          <p:cNvPr id="272" name="Google Shape;272;p25"/>
          <p:cNvPicPr preferRelativeResize="0"/>
          <p:nvPr/>
        </p:nvPicPr>
        <p:blipFill rotWithShape="1">
          <a:blip r:embed="rId5">
            <a:alphaModFix/>
          </a:blip>
          <a:srcRect b="0" l="0" r="0" t="0"/>
          <a:stretch/>
        </p:blipFill>
        <p:spPr>
          <a:xfrm>
            <a:off x="9904808" y="821750"/>
            <a:ext cx="2160307" cy="3234359"/>
          </a:xfrm>
          <a:prstGeom prst="rect">
            <a:avLst/>
          </a:prstGeom>
          <a:noFill/>
          <a:ln cap="flat" cmpd="sng" w="19050">
            <a:solidFill>
              <a:srgbClr val="F3F3F3"/>
            </a:solidFill>
            <a:prstDash val="solid"/>
            <a:round/>
            <a:headEnd len="sm" w="sm" type="none"/>
            <a:tailEnd len="sm" w="sm" type="none"/>
          </a:ln>
        </p:spPr>
      </p:pic>
      <p:pic>
        <p:nvPicPr>
          <p:cNvPr id="273" name="Google Shape;273;p25"/>
          <p:cNvPicPr preferRelativeResize="0"/>
          <p:nvPr/>
        </p:nvPicPr>
        <p:blipFill rotWithShape="1">
          <a:blip r:embed="rId6">
            <a:alphaModFix/>
          </a:blip>
          <a:srcRect b="0" l="0" r="0" t="0"/>
          <a:stretch/>
        </p:blipFill>
        <p:spPr>
          <a:xfrm>
            <a:off x="8267195" y="2903665"/>
            <a:ext cx="2461161" cy="3691742"/>
          </a:xfrm>
          <a:prstGeom prst="rect">
            <a:avLst/>
          </a:prstGeom>
          <a:noFill/>
          <a:ln cap="flat" cmpd="sng" w="19050">
            <a:solidFill>
              <a:srgbClr val="F3F3F3"/>
            </a:solidFill>
            <a:prstDash val="solid"/>
            <a:round/>
            <a:headEnd len="sm" w="sm" type="none"/>
            <a:tailEnd len="sm" w="sm" type="none"/>
          </a:ln>
        </p:spPr>
      </p:pic>
      <p:sp>
        <p:nvSpPr>
          <p:cNvPr id="274" name="Google Shape;274;p25"/>
          <p:cNvSpPr txBox="1"/>
          <p:nvPr/>
        </p:nvSpPr>
        <p:spPr>
          <a:xfrm>
            <a:off x="838200" y="1942975"/>
            <a:ext cx="4100400" cy="13257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2D3E50"/>
              </a:buClr>
              <a:buSzPts val="4000"/>
              <a:buFont typeface="Avenir"/>
              <a:buNone/>
            </a:pPr>
            <a:r>
              <a:rPr b="1" i="0" lang="en-US" sz="3500" u="none" cap="none" strike="noStrike">
                <a:solidFill>
                  <a:srgbClr val="2D3E50"/>
                </a:solidFill>
                <a:latin typeface="Verdana"/>
                <a:ea typeface="Verdana"/>
                <a:cs typeface="Verdana"/>
                <a:sym typeface="Verdana"/>
              </a:rPr>
              <a:t>Title of Slide</a:t>
            </a:r>
            <a:endParaRPr b="1" i="0" sz="3900" u="none" cap="none" strike="noStrike">
              <a:solidFill>
                <a:srgbClr val="2D3E50"/>
              </a:solidFill>
              <a:latin typeface="Verdana"/>
              <a:ea typeface="Verdana"/>
              <a:cs typeface="Verdana"/>
              <a:sym typeface="Verdana"/>
            </a:endParaRPr>
          </a:p>
        </p:txBody>
      </p:sp>
      <p:sp>
        <p:nvSpPr>
          <p:cNvPr id="275" name="Google Shape;275;p25"/>
          <p:cNvSpPr txBox="1"/>
          <p:nvPr/>
        </p:nvSpPr>
        <p:spPr>
          <a:xfrm>
            <a:off x="838200" y="3059425"/>
            <a:ext cx="3207900" cy="7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2D3E50"/>
                </a:solidFill>
                <a:latin typeface="Proxima Nova"/>
                <a:ea typeface="Proxima Nova"/>
                <a:cs typeface="Proxima Nova"/>
                <a:sym typeface="Proxima Nova"/>
              </a:rPr>
              <a:t>Description lorem ipsum quam, vel faucibus orci cursus sed. Ut lectus odio, gravida a venenatis.</a:t>
            </a:r>
            <a:endParaRPr b="0" i="0" sz="1400" u="none" cap="none" strike="noStrike">
              <a:solidFill>
                <a:srgbClr val="000000"/>
              </a:solidFill>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79" name="Shape 279"/>
        <p:cNvGrpSpPr/>
        <p:nvPr/>
      </p:nvGrpSpPr>
      <p:grpSpPr>
        <a:xfrm>
          <a:off x="0" y="0"/>
          <a:ext cx="0" cy="0"/>
          <a:chOff x="0" y="0"/>
          <a:chExt cx="0" cy="0"/>
        </a:xfrm>
      </p:grpSpPr>
      <p:sp>
        <p:nvSpPr>
          <p:cNvPr id="280" name="Google Shape;280;p26"/>
          <p:cNvSpPr txBox="1"/>
          <p:nvPr>
            <p:ph type="title"/>
          </p:nvPr>
        </p:nvSpPr>
        <p:spPr>
          <a:xfrm>
            <a:off x="0" y="365125"/>
            <a:ext cx="12192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FFFFFF"/>
              </a:buClr>
              <a:buSzPts val="4000"/>
              <a:buFont typeface="Avenir"/>
              <a:buNone/>
            </a:pPr>
            <a:r>
              <a:rPr lang="en-US" sz="4000">
                <a:solidFill>
                  <a:srgbClr val="1C3947"/>
                </a:solidFill>
                <a:latin typeface="Lexend"/>
                <a:ea typeface="Lexend"/>
                <a:cs typeface="Lexend"/>
                <a:sym typeface="Lexend"/>
              </a:rPr>
              <a:t>Logo Gallery</a:t>
            </a:r>
            <a:endParaRPr>
              <a:solidFill>
                <a:srgbClr val="1C3947"/>
              </a:solidFill>
              <a:latin typeface="Lexend"/>
              <a:ea typeface="Lexend"/>
              <a:cs typeface="Lexend"/>
              <a:sym typeface="Lexend"/>
            </a:endParaRPr>
          </a:p>
        </p:txBody>
      </p:sp>
      <p:sp>
        <p:nvSpPr>
          <p:cNvPr id="281" name="Google Shape;281;p26"/>
          <p:cNvSpPr/>
          <p:nvPr/>
        </p:nvSpPr>
        <p:spPr>
          <a:xfrm>
            <a:off x="2060970" y="2590265"/>
            <a:ext cx="2011800" cy="633900"/>
          </a:xfrm>
          <a:prstGeom prst="parallelogram">
            <a:avLst>
              <a:gd fmla="val 25000" name="adj"/>
            </a:avLst>
          </a:prstGeom>
          <a:solidFill>
            <a:srgbClr val="F16334"/>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2" name="Google Shape;282;p26"/>
          <p:cNvSpPr txBox="1"/>
          <p:nvPr/>
        </p:nvSpPr>
        <p:spPr>
          <a:xfrm>
            <a:off x="2628714" y="272811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83" name="Google Shape;283;p26"/>
          <p:cNvSpPr/>
          <p:nvPr/>
        </p:nvSpPr>
        <p:spPr>
          <a:xfrm>
            <a:off x="4099411" y="2590265"/>
            <a:ext cx="2011800" cy="633900"/>
          </a:xfrm>
          <a:prstGeom prst="parallelogram">
            <a:avLst>
              <a:gd fmla="val 25000" name="adj"/>
            </a:avLst>
          </a:prstGeom>
          <a:solidFill>
            <a:srgbClr val="F16334"/>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4" name="Google Shape;284;p26"/>
          <p:cNvSpPr txBox="1"/>
          <p:nvPr/>
        </p:nvSpPr>
        <p:spPr>
          <a:xfrm>
            <a:off x="4667155" y="272811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85" name="Google Shape;285;p26"/>
          <p:cNvSpPr/>
          <p:nvPr/>
        </p:nvSpPr>
        <p:spPr>
          <a:xfrm>
            <a:off x="6137852" y="2577001"/>
            <a:ext cx="2011800" cy="633900"/>
          </a:xfrm>
          <a:prstGeom prst="parallelogram">
            <a:avLst>
              <a:gd fmla="val 25000" name="adj"/>
            </a:avLst>
          </a:prstGeom>
          <a:solidFill>
            <a:srgbClr val="F16334"/>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6" name="Google Shape;286;p26"/>
          <p:cNvSpPr txBox="1"/>
          <p:nvPr/>
        </p:nvSpPr>
        <p:spPr>
          <a:xfrm>
            <a:off x="6705596" y="2714853"/>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87" name="Google Shape;287;p26"/>
          <p:cNvSpPr/>
          <p:nvPr/>
        </p:nvSpPr>
        <p:spPr>
          <a:xfrm>
            <a:off x="8149531" y="2596025"/>
            <a:ext cx="2011800" cy="633900"/>
          </a:xfrm>
          <a:prstGeom prst="parallelogram">
            <a:avLst>
              <a:gd fmla="val 25000" name="adj"/>
            </a:avLst>
          </a:prstGeom>
          <a:solidFill>
            <a:srgbClr val="F16334"/>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8" name="Google Shape;288;p26"/>
          <p:cNvSpPr txBox="1"/>
          <p:nvPr/>
        </p:nvSpPr>
        <p:spPr>
          <a:xfrm>
            <a:off x="8717277" y="273387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89" name="Google Shape;289;p26"/>
          <p:cNvSpPr/>
          <p:nvPr/>
        </p:nvSpPr>
        <p:spPr>
          <a:xfrm>
            <a:off x="1954581" y="3482074"/>
            <a:ext cx="2011800" cy="633900"/>
          </a:xfrm>
          <a:prstGeom prst="parallelogram">
            <a:avLst>
              <a:gd fmla="val 25000" name="adj"/>
            </a:avLst>
          </a:prstGeom>
          <a:solidFill>
            <a:srgbClr val="FFFFFF"/>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0" name="Google Shape;290;p26"/>
          <p:cNvSpPr txBox="1"/>
          <p:nvPr/>
        </p:nvSpPr>
        <p:spPr>
          <a:xfrm>
            <a:off x="2552514" y="3614427"/>
            <a:ext cx="876300" cy="369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2D3E50"/>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91" name="Google Shape;291;p26"/>
          <p:cNvSpPr/>
          <p:nvPr/>
        </p:nvSpPr>
        <p:spPr>
          <a:xfrm>
            <a:off x="3966261" y="3485472"/>
            <a:ext cx="2011800" cy="633900"/>
          </a:xfrm>
          <a:prstGeom prst="parallelogram">
            <a:avLst>
              <a:gd fmla="val 25000" name="adj"/>
            </a:avLst>
          </a:prstGeom>
          <a:solidFill>
            <a:srgbClr val="FFFFFF"/>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2" name="Google Shape;292;p26"/>
          <p:cNvSpPr txBox="1"/>
          <p:nvPr/>
        </p:nvSpPr>
        <p:spPr>
          <a:xfrm>
            <a:off x="4564195" y="3617825"/>
            <a:ext cx="876300" cy="369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2D3E50"/>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93" name="Google Shape;293;p26"/>
          <p:cNvSpPr/>
          <p:nvPr/>
        </p:nvSpPr>
        <p:spPr>
          <a:xfrm>
            <a:off x="5977941" y="3490437"/>
            <a:ext cx="2011800" cy="633900"/>
          </a:xfrm>
          <a:prstGeom prst="parallelogram">
            <a:avLst>
              <a:gd fmla="val 25000" name="adj"/>
            </a:avLst>
          </a:prstGeom>
          <a:solidFill>
            <a:srgbClr val="FFFFFF"/>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4" name="Google Shape;294;p26"/>
          <p:cNvSpPr txBox="1"/>
          <p:nvPr/>
        </p:nvSpPr>
        <p:spPr>
          <a:xfrm>
            <a:off x="6575875" y="3622790"/>
            <a:ext cx="876300" cy="369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2D3E50"/>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
        <p:nvSpPr>
          <p:cNvPr id="295" name="Google Shape;295;p26"/>
          <p:cNvSpPr/>
          <p:nvPr/>
        </p:nvSpPr>
        <p:spPr>
          <a:xfrm>
            <a:off x="7989622" y="3490437"/>
            <a:ext cx="2011800" cy="633900"/>
          </a:xfrm>
          <a:prstGeom prst="parallelogram">
            <a:avLst>
              <a:gd fmla="val 25000" name="adj"/>
            </a:avLst>
          </a:prstGeom>
          <a:solidFill>
            <a:srgbClr val="FFFFFF"/>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6" name="Google Shape;296;p26"/>
          <p:cNvSpPr txBox="1"/>
          <p:nvPr/>
        </p:nvSpPr>
        <p:spPr>
          <a:xfrm>
            <a:off x="8587555" y="3622790"/>
            <a:ext cx="876300" cy="369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2D3E50"/>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0" name="Shape 300"/>
        <p:cNvGrpSpPr/>
        <p:nvPr/>
      </p:nvGrpSpPr>
      <p:grpSpPr>
        <a:xfrm>
          <a:off x="0" y="0"/>
          <a:ext cx="0" cy="0"/>
          <a:chOff x="0" y="0"/>
          <a:chExt cx="0" cy="0"/>
        </a:xfrm>
      </p:grpSpPr>
      <p:sp>
        <p:nvSpPr>
          <p:cNvPr id="301" name="Google Shape;301;p27"/>
          <p:cNvSpPr/>
          <p:nvPr/>
        </p:nvSpPr>
        <p:spPr>
          <a:xfrm>
            <a:off x="6514225" y="-125"/>
            <a:ext cx="12314400" cy="6858000"/>
          </a:xfrm>
          <a:prstGeom prst="parallelogram">
            <a:avLst>
              <a:gd fmla="val 30977" name="adj"/>
            </a:avLst>
          </a:prstGeom>
          <a:solidFill>
            <a:srgbClr val="F16334"/>
          </a:solidFill>
          <a:ln cap="flat" cmpd="sng" w="9525">
            <a:solidFill>
              <a:srgbClr val="00685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27"/>
          <p:cNvSpPr txBox="1"/>
          <p:nvPr>
            <p:ph type="title"/>
          </p:nvPr>
        </p:nvSpPr>
        <p:spPr>
          <a:xfrm>
            <a:off x="758850" y="365125"/>
            <a:ext cx="104193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D3E50"/>
              </a:buClr>
              <a:buSzPts val="4000"/>
              <a:buFont typeface="Avenir"/>
              <a:buNone/>
            </a:pPr>
            <a:r>
              <a:rPr lang="en-US" sz="4000">
                <a:solidFill>
                  <a:srgbClr val="1C3947"/>
                </a:solidFill>
                <a:latin typeface="Lexend"/>
                <a:ea typeface="Lexend"/>
                <a:cs typeface="Lexend"/>
                <a:sym typeface="Lexend"/>
              </a:rPr>
              <a:t>Table Slide</a:t>
            </a:r>
            <a:endParaRPr>
              <a:solidFill>
                <a:srgbClr val="1C3947"/>
              </a:solidFill>
              <a:latin typeface="Lexend"/>
              <a:ea typeface="Lexend"/>
              <a:cs typeface="Lexend"/>
              <a:sym typeface="Lexend"/>
            </a:endParaRPr>
          </a:p>
        </p:txBody>
      </p:sp>
      <p:graphicFrame>
        <p:nvGraphicFramePr>
          <p:cNvPr id="303" name="Google Shape;303;p27"/>
          <p:cNvGraphicFramePr/>
          <p:nvPr/>
        </p:nvGraphicFramePr>
        <p:xfrm>
          <a:off x="838200" y="1839340"/>
          <a:ext cx="3000000" cy="3000000"/>
        </p:xfrm>
        <a:graphic>
          <a:graphicData uri="http://schemas.openxmlformats.org/drawingml/2006/table">
            <a:tbl>
              <a:tblPr bandRow="1" firstRow="1">
                <a:noFill/>
                <a:tableStyleId>{56D1613A-A11B-4124-BA58-6875FEA99135}</a:tableStyleId>
              </a:tblPr>
              <a:tblGrid>
                <a:gridCol w="2584975"/>
                <a:gridCol w="2584975"/>
                <a:gridCol w="2584975"/>
                <a:gridCol w="2584975"/>
              </a:tblGrid>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FF1EB"/>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FF1EB"/>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FF1EB"/>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FF1EB"/>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id="308" name="Google Shape;308;p28"/>
          <p:cNvPicPr preferRelativeResize="0"/>
          <p:nvPr/>
        </p:nvPicPr>
        <p:blipFill rotWithShape="1">
          <a:blip r:embed="rId3">
            <a:alphaModFix/>
          </a:blip>
          <a:srcRect b="0" l="0" r="0" t="0"/>
          <a:stretch/>
        </p:blipFill>
        <p:spPr>
          <a:xfrm>
            <a:off x="2901723" y="845847"/>
            <a:ext cx="6418606" cy="3848075"/>
          </a:xfrm>
          <a:prstGeom prst="rect">
            <a:avLst/>
          </a:prstGeom>
          <a:noFill/>
          <a:ln>
            <a:noFill/>
          </a:ln>
        </p:spPr>
      </p:pic>
      <p:sp>
        <p:nvSpPr>
          <p:cNvPr id="309" name="Google Shape;309;p28"/>
          <p:cNvSpPr txBox="1"/>
          <p:nvPr/>
        </p:nvSpPr>
        <p:spPr>
          <a:xfrm>
            <a:off x="632073" y="878797"/>
            <a:ext cx="3984000" cy="1013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None/>
            </a:pPr>
            <a:r>
              <a:t/>
            </a:r>
            <a:endParaRPr b="1" i="0" sz="2800" u="none" cap="none" strike="noStrike">
              <a:solidFill>
                <a:srgbClr val="FFFFFF"/>
              </a:solidFill>
              <a:latin typeface="Avenir"/>
              <a:ea typeface="Avenir"/>
              <a:cs typeface="Avenir"/>
              <a:sym typeface="Avenir"/>
            </a:endParaRPr>
          </a:p>
        </p:txBody>
      </p:sp>
      <p:cxnSp>
        <p:nvCxnSpPr>
          <p:cNvPr id="310" name="Google Shape;310;p28"/>
          <p:cNvCxnSpPr/>
          <p:nvPr/>
        </p:nvCxnSpPr>
        <p:spPr>
          <a:xfrm>
            <a:off x="776129" y="2432641"/>
            <a:ext cx="891600" cy="0"/>
          </a:xfrm>
          <a:prstGeom prst="straightConnector1">
            <a:avLst/>
          </a:prstGeom>
          <a:noFill/>
          <a:ln cap="flat" cmpd="sng" w="19050">
            <a:solidFill>
              <a:srgbClr val="FFFFFF"/>
            </a:solidFill>
            <a:prstDash val="solid"/>
            <a:round/>
            <a:headEnd len="sm" w="sm" type="none"/>
            <a:tailEnd len="sm" w="sm" type="none"/>
          </a:ln>
        </p:spPr>
      </p:cxnSp>
      <p:sp>
        <p:nvSpPr>
          <p:cNvPr id="311" name="Google Shape;311;p28"/>
          <p:cNvSpPr txBox="1"/>
          <p:nvPr/>
        </p:nvSpPr>
        <p:spPr>
          <a:xfrm>
            <a:off x="632073" y="2620623"/>
            <a:ext cx="3795600" cy="6720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None/>
            </a:pPr>
            <a:r>
              <a:t/>
            </a:r>
            <a:endParaRPr b="0" i="0" sz="2133" u="none" cap="none" strike="noStrike">
              <a:solidFill>
                <a:srgbClr val="FFFFFF"/>
              </a:solidFill>
              <a:latin typeface="Avenir"/>
              <a:ea typeface="Avenir"/>
              <a:cs typeface="Avenir"/>
              <a:sym typeface="Avenir"/>
            </a:endParaRPr>
          </a:p>
        </p:txBody>
      </p:sp>
      <p:sp>
        <p:nvSpPr>
          <p:cNvPr id="312" name="Google Shape;312;p28"/>
          <p:cNvSpPr/>
          <p:nvPr/>
        </p:nvSpPr>
        <p:spPr>
          <a:xfrm>
            <a:off x="6106862" y="3814619"/>
            <a:ext cx="774231" cy="379323"/>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None/>
            </a:pPr>
            <a:r>
              <a:t/>
            </a:r>
            <a:endParaRPr b="0" i="0" sz="2400" u="none" cap="none" strike="noStrike">
              <a:solidFill>
                <a:schemeClr val="dk1"/>
              </a:solidFill>
              <a:latin typeface="Calibri"/>
              <a:ea typeface="Calibri"/>
              <a:cs typeface="Calibri"/>
              <a:sym typeface="Calibri"/>
            </a:endParaRPr>
          </a:p>
        </p:txBody>
      </p:sp>
      <p:sp>
        <p:nvSpPr>
          <p:cNvPr id="313" name="Google Shape;313;p28">
            <a:hlinkClick r:id="rId4"/>
          </p:cNvPr>
          <p:cNvSpPr/>
          <p:nvPr/>
        </p:nvSpPr>
        <p:spPr>
          <a:xfrm>
            <a:off x="4325594" y="4810681"/>
            <a:ext cx="3223500" cy="6546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None/>
            </a:pPr>
            <a:r>
              <a:t/>
            </a:r>
            <a:endParaRPr b="0" i="0" sz="2400" u="none" cap="none" strike="noStrike">
              <a:solidFill>
                <a:srgbClr val="00A6C2"/>
              </a:solidFill>
              <a:latin typeface="Calibri"/>
              <a:ea typeface="Calibri"/>
              <a:cs typeface="Calibri"/>
              <a:sym typeface="Calibri"/>
            </a:endParaRPr>
          </a:p>
        </p:txBody>
      </p:sp>
      <p:sp>
        <p:nvSpPr>
          <p:cNvPr id="314" name="Google Shape;314;p28"/>
          <p:cNvSpPr txBox="1"/>
          <p:nvPr/>
        </p:nvSpPr>
        <p:spPr>
          <a:xfrm>
            <a:off x="4173201" y="4912051"/>
            <a:ext cx="3223500" cy="727500"/>
          </a:xfrm>
          <a:prstGeom prst="rect">
            <a:avLst/>
          </a:prstGeom>
          <a:noFill/>
          <a:ln>
            <a:noFill/>
          </a:ln>
        </p:spPr>
        <p:txBody>
          <a:bodyPr anchorCtr="0" anchor="t" bIns="121900" lIns="121900" spcFirstLastPara="1" rIns="121900" wrap="square" tIns="121900">
            <a:noAutofit/>
          </a:bodyPr>
          <a:lstStyle/>
          <a:p>
            <a:pPr indent="0" lvl="0" marL="0" marR="0" rtl="0" algn="ctr">
              <a:lnSpc>
                <a:spcPct val="90000"/>
              </a:lnSpc>
              <a:spcBef>
                <a:spcPts val="0"/>
              </a:spcBef>
              <a:spcAft>
                <a:spcPts val="0"/>
              </a:spcAft>
              <a:buNone/>
            </a:pPr>
            <a:r>
              <a:rPr b="0" i="0" lang="en-US" sz="1800" u="sng" cap="none" strike="noStrike">
                <a:solidFill>
                  <a:schemeClr val="hlink"/>
                </a:solidFill>
                <a:latin typeface="Avenir"/>
                <a:ea typeface="Avenir"/>
                <a:cs typeface="Avenir"/>
                <a:sym typeface="Avenir"/>
                <a:hlinkClick r:id="rId5"/>
              </a:rPr>
              <a:t>Get Free Demo</a:t>
            </a:r>
            <a:endParaRPr b="0" i="0" sz="1800" u="none" cap="none" strike="noStrike">
              <a:solidFill>
                <a:schemeClr val="lt1"/>
              </a:solidFill>
              <a:latin typeface="Avenir"/>
              <a:ea typeface="Avenir"/>
              <a:cs typeface="Avenir"/>
              <a:sym typeface="Avenir"/>
            </a:endParaRPr>
          </a:p>
        </p:txBody>
      </p:sp>
      <p:pic>
        <p:nvPicPr>
          <p:cNvPr id="315" name="Google Shape;315;p28"/>
          <p:cNvPicPr preferRelativeResize="0"/>
          <p:nvPr/>
        </p:nvPicPr>
        <p:blipFill rotWithShape="1">
          <a:blip r:embed="rId6">
            <a:alphaModFix/>
          </a:blip>
          <a:srcRect b="0" l="0" r="4" t="0"/>
          <a:stretch/>
        </p:blipFill>
        <p:spPr>
          <a:xfrm>
            <a:off x="3595306" y="1094611"/>
            <a:ext cx="5241668" cy="3168140"/>
          </a:xfrm>
          <a:prstGeom prst="rect">
            <a:avLst/>
          </a:prstGeom>
          <a:noFill/>
          <a:ln>
            <a:noFill/>
          </a:ln>
        </p:spPr>
      </p:pic>
      <p:pic>
        <p:nvPicPr>
          <p:cNvPr id="316" name="Google Shape;316;p28"/>
          <p:cNvPicPr preferRelativeResize="0"/>
          <p:nvPr/>
        </p:nvPicPr>
        <p:blipFill>
          <a:blip r:embed="rId7">
            <a:alphaModFix/>
          </a:blip>
          <a:stretch>
            <a:fillRect/>
          </a:stretch>
        </p:blipFill>
        <p:spPr>
          <a:xfrm>
            <a:off x="11022949" y="6350225"/>
            <a:ext cx="819150" cy="2095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pic>
        <p:nvPicPr>
          <p:cNvPr id="322" name="Google Shape;322;p29"/>
          <p:cNvPicPr preferRelativeResize="0"/>
          <p:nvPr/>
        </p:nvPicPr>
        <p:blipFill>
          <a:blip r:embed="rId3">
            <a:alphaModFix/>
          </a:blip>
          <a:stretch>
            <a:fillRect/>
          </a:stretch>
        </p:blipFill>
        <p:spPr>
          <a:xfrm>
            <a:off x="-2324100" y="-823637"/>
            <a:ext cx="9915476" cy="10947123"/>
          </a:xfrm>
          <a:prstGeom prst="rect">
            <a:avLst/>
          </a:prstGeom>
          <a:noFill/>
          <a:ln>
            <a:noFill/>
          </a:ln>
        </p:spPr>
      </p:pic>
      <p:sp>
        <p:nvSpPr>
          <p:cNvPr id="323" name="Google Shape;323;p29"/>
          <p:cNvSpPr txBox="1"/>
          <p:nvPr/>
        </p:nvSpPr>
        <p:spPr>
          <a:xfrm>
            <a:off x="268650" y="1576525"/>
            <a:ext cx="59613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600">
                <a:solidFill>
                  <a:schemeClr val="dk1"/>
                </a:solidFill>
              </a:rPr>
              <a:t>From individuals to teams, anyone can use Upmetrics's business plan software to grow and build their business</a:t>
            </a:r>
            <a:endParaRPr sz="2600">
              <a:solidFill>
                <a:schemeClr val="dk1"/>
              </a:solidFill>
            </a:endParaRPr>
          </a:p>
        </p:txBody>
      </p:sp>
      <p:pic>
        <p:nvPicPr>
          <p:cNvPr id="324" name="Google Shape;324;p29"/>
          <p:cNvPicPr preferRelativeResize="0"/>
          <p:nvPr/>
        </p:nvPicPr>
        <p:blipFill rotWithShape="1">
          <a:blip r:embed="rId4">
            <a:alphaModFix/>
          </a:blip>
          <a:srcRect b="0" l="0" r="0" t="0"/>
          <a:stretch/>
        </p:blipFill>
        <p:spPr>
          <a:xfrm>
            <a:off x="5961325" y="280475"/>
            <a:ext cx="6230675" cy="3621502"/>
          </a:xfrm>
          <a:prstGeom prst="rect">
            <a:avLst/>
          </a:prstGeom>
          <a:noFill/>
          <a:ln>
            <a:noFill/>
          </a:ln>
        </p:spPr>
      </p:pic>
      <p:pic>
        <p:nvPicPr>
          <p:cNvPr id="325" name="Google Shape;325;p29"/>
          <p:cNvPicPr preferRelativeResize="0"/>
          <p:nvPr/>
        </p:nvPicPr>
        <p:blipFill rotWithShape="1">
          <a:blip r:embed="rId5">
            <a:alphaModFix/>
          </a:blip>
          <a:srcRect b="0" l="8966" r="0" t="0"/>
          <a:stretch/>
        </p:blipFill>
        <p:spPr>
          <a:xfrm>
            <a:off x="6609240" y="501863"/>
            <a:ext cx="5088199" cy="2981597"/>
          </a:xfrm>
          <a:prstGeom prst="rect">
            <a:avLst/>
          </a:prstGeom>
          <a:noFill/>
          <a:ln>
            <a:noFill/>
          </a:ln>
        </p:spPr>
      </p:pic>
      <p:sp>
        <p:nvSpPr>
          <p:cNvPr id="326" name="Google Shape;326;p29"/>
          <p:cNvSpPr txBox="1"/>
          <p:nvPr/>
        </p:nvSpPr>
        <p:spPr>
          <a:xfrm>
            <a:off x="2102925" y="5892350"/>
            <a:ext cx="8982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400">
                <a:solidFill>
                  <a:srgbClr val="F16334"/>
                </a:solidFill>
              </a:rPr>
              <a:t>Grow your business leaps and bounds with Upmetrics</a:t>
            </a:r>
            <a:endParaRPr b="1" sz="2400">
              <a:solidFill>
                <a:srgbClr val="F16334"/>
              </a:solidFill>
            </a:endParaRPr>
          </a:p>
          <a:p>
            <a:pPr indent="0" lvl="0" marL="0" rtl="0" algn="l">
              <a:spcBef>
                <a:spcPts val="0"/>
              </a:spcBef>
              <a:spcAft>
                <a:spcPts val="0"/>
              </a:spcAft>
              <a:buNone/>
            </a:pPr>
            <a:r>
              <a:t/>
            </a:r>
            <a:endParaRPr b="1" sz="2400">
              <a:solidFill>
                <a:schemeClr val="dk1"/>
              </a:solidFill>
            </a:endParaRPr>
          </a:p>
        </p:txBody>
      </p:sp>
      <p:sp>
        <p:nvSpPr>
          <p:cNvPr id="327" name="Google Shape;327;p29">
            <a:hlinkClick r:id="rId6"/>
          </p:cNvPr>
          <p:cNvSpPr/>
          <p:nvPr/>
        </p:nvSpPr>
        <p:spPr>
          <a:xfrm>
            <a:off x="7887944" y="4322631"/>
            <a:ext cx="3223500" cy="6546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None/>
            </a:pPr>
            <a:r>
              <a:t/>
            </a:r>
            <a:endParaRPr b="0" i="0" sz="2400" u="none" cap="none" strike="noStrike">
              <a:solidFill>
                <a:srgbClr val="00A6C2"/>
              </a:solidFill>
              <a:latin typeface="Calibri"/>
              <a:ea typeface="Calibri"/>
              <a:cs typeface="Calibri"/>
              <a:sym typeface="Calibri"/>
            </a:endParaRPr>
          </a:p>
        </p:txBody>
      </p:sp>
      <p:sp>
        <p:nvSpPr>
          <p:cNvPr id="328" name="Google Shape;328;p29"/>
          <p:cNvSpPr txBox="1"/>
          <p:nvPr/>
        </p:nvSpPr>
        <p:spPr>
          <a:xfrm>
            <a:off x="7591375" y="4373299"/>
            <a:ext cx="3895500" cy="1153200"/>
          </a:xfrm>
          <a:prstGeom prst="rect">
            <a:avLst/>
          </a:prstGeom>
          <a:noFill/>
          <a:ln>
            <a:noFill/>
          </a:ln>
        </p:spPr>
        <p:txBody>
          <a:bodyPr anchorCtr="0" anchor="t" bIns="121900" lIns="121900" spcFirstLastPara="1" rIns="121900" wrap="square" tIns="121900">
            <a:noAutofit/>
          </a:bodyPr>
          <a:lstStyle/>
          <a:p>
            <a:pPr indent="0" lvl="0" marL="0" marR="0" rtl="0" algn="ctr">
              <a:lnSpc>
                <a:spcPct val="90000"/>
              </a:lnSpc>
              <a:spcBef>
                <a:spcPts val="0"/>
              </a:spcBef>
              <a:spcAft>
                <a:spcPts val="0"/>
              </a:spcAft>
              <a:buNone/>
            </a:pPr>
            <a:r>
              <a:rPr b="0" i="0" lang="en-US" sz="2500" u="sng" cap="none" strike="noStrike">
                <a:solidFill>
                  <a:schemeClr val="lt1"/>
                </a:solidFill>
                <a:latin typeface="Avenir"/>
                <a:ea typeface="Avenir"/>
                <a:cs typeface="Avenir"/>
                <a:sym typeface="Avenir"/>
                <a:hlinkClick r:id="rId7">
                  <a:extLst>
                    <a:ext uri="{A12FA001-AC4F-418D-AE19-62706E023703}">
                      <ahyp:hlinkClr val="tx"/>
                    </a:ext>
                  </a:extLst>
                </a:hlinkClick>
              </a:rPr>
              <a:t>Get Free Demo</a:t>
            </a:r>
            <a:endParaRPr b="0" i="0" sz="2500" u="none" cap="none" strike="noStrike">
              <a:solidFill>
                <a:schemeClr val="lt1"/>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94" name="Shape 94"/>
        <p:cNvGrpSpPr/>
        <p:nvPr/>
      </p:nvGrpSpPr>
      <p:grpSpPr>
        <a:xfrm>
          <a:off x="0" y="0"/>
          <a:ext cx="0" cy="0"/>
          <a:chOff x="0" y="0"/>
          <a:chExt cx="0" cy="0"/>
        </a:xfrm>
      </p:grpSpPr>
      <p:sp>
        <p:nvSpPr>
          <p:cNvPr id="95" name="Google Shape;95;p14"/>
          <p:cNvSpPr txBox="1"/>
          <p:nvPr/>
        </p:nvSpPr>
        <p:spPr>
          <a:xfrm>
            <a:off x="1985862" y="2728711"/>
            <a:ext cx="8413200" cy="3476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Easy Edit: These are intended for you to erase and fill in with information for your specific company.</a:t>
            </a:r>
            <a:endParaRPr i="0" sz="14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Normal Placeholder Text: This should be altered, deleted, or added to as you see fit. </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34485A"/>
                </a:solidFill>
                <a:latin typeface="Lexend"/>
                <a:ea typeface="Lexend"/>
                <a:cs typeface="Lexend"/>
                <a:sym typeface="Lexend"/>
              </a:rPr>
              <a:t>Images: Right click any image and select “Change Picture…” to adjust any visual content used throughout the template.</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Once you’re ready to begin, delete the first three slides and start filling out your info. Remember, you can add/edit/delete any wording or sections you see fit for your projects.</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2400"/>
              <a:buFont typeface="Arial"/>
              <a:buNone/>
            </a:pPr>
            <a:br>
              <a:rPr i="0" lang="en-US" sz="2400" u="none" cap="none" strike="noStrike">
                <a:solidFill>
                  <a:schemeClr val="dk1"/>
                </a:solidFill>
                <a:latin typeface="Lexend"/>
                <a:ea typeface="Lexend"/>
                <a:cs typeface="Lexend"/>
                <a:sym typeface="Lexend"/>
              </a:rPr>
            </a:br>
            <a:endParaRPr i="0" sz="2400" u="none" cap="none" strike="noStrike">
              <a:solidFill>
                <a:srgbClr val="33475B"/>
              </a:solidFill>
              <a:latin typeface="Lexend"/>
              <a:ea typeface="Lexend"/>
              <a:cs typeface="Lexend"/>
              <a:sym typeface="Lexend"/>
            </a:endParaRPr>
          </a:p>
        </p:txBody>
      </p:sp>
      <p:sp>
        <p:nvSpPr>
          <p:cNvPr id="96" name="Google Shape;96;p14"/>
          <p:cNvSpPr/>
          <p:nvPr/>
        </p:nvSpPr>
        <p:spPr>
          <a:xfrm>
            <a:off x="3434115" y="1887818"/>
            <a:ext cx="5323800" cy="625200"/>
          </a:xfrm>
          <a:prstGeom prst="roundRect">
            <a:avLst>
              <a:gd fmla="val 4563" name="adj"/>
            </a:avLst>
          </a:prstGeom>
          <a:solidFill>
            <a:srgbClr val="00685E"/>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97" name="Google Shape;97;p14"/>
          <p:cNvSpPr txBox="1"/>
          <p:nvPr>
            <p:ph idx="4294967295" type="title"/>
          </p:nvPr>
        </p:nvSpPr>
        <p:spPr>
          <a:xfrm>
            <a:off x="3434115" y="1887538"/>
            <a:ext cx="5323800" cy="717550"/>
          </a:xfrm>
          <a:prstGeom prst="rect">
            <a:avLst/>
          </a:prstGeom>
          <a:solidFill>
            <a:srgbClr val="F16334"/>
          </a:solidFill>
          <a:ln>
            <a:noFill/>
          </a:ln>
        </p:spPr>
        <p:txBody>
          <a:bodyPr anchorCtr="0" anchor="t" bIns="121900" lIns="121900" spcFirstLastPara="1" rIns="121900" wrap="square" tIns="121900">
            <a:normAutofit/>
          </a:bodyPr>
          <a:lstStyle/>
          <a:p>
            <a:pPr indent="0" lvl="0" marL="0" rtl="0" algn="ctr">
              <a:lnSpc>
                <a:spcPct val="90000"/>
              </a:lnSpc>
              <a:spcBef>
                <a:spcPts val="0"/>
              </a:spcBef>
              <a:spcAft>
                <a:spcPts val="0"/>
              </a:spcAft>
              <a:buClr>
                <a:schemeClr val="lt1"/>
              </a:buClr>
              <a:buSzPts val="2800"/>
              <a:buFont typeface="Avenir"/>
              <a:buNone/>
            </a:pPr>
            <a:r>
              <a:rPr lang="en-US" sz="2800">
                <a:solidFill>
                  <a:schemeClr val="lt1"/>
                </a:solidFill>
                <a:latin typeface="Lexend"/>
                <a:ea typeface="Lexend"/>
                <a:cs typeface="Lexend"/>
                <a:sym typeface="Lexend"/>
              </a:rPr>
              <a:t>How to Use This Template:</a:t>
            </a:r>
            <a:endParaRPr sz="2800">
              <a:solidFill>
                <a:schemeClr val="lt1"/>
              </a:solidFill>
              <a:latin typeface="Lexend"/>
              <a:ea typeface="Lexend"/>
              <a:cs typeface="Lexend"/>
              <a:sym typeface="Lexend"/>
            </a:endParaRPr>
          </a:p>
        </p:txBody>
      </p:sp>
      <p:sp>
        <p:nvSpPr>
          <p:cNvPr id="98" name="Google Shape;98;p14"/>
          <p:cNvSpPr txBox="1"/>
          <p:nvPr/>
        </p:nvSpPr>
        <p:spPr>
          <a:xfrm>
            <a:off x="963494" y="1017202"/>
            <a:ext cx="10457700" cy="95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4485A"/>
              </a:buClr>
              <a:buSzPts val="4400"/>
              <a:buFont typeface="Avenir"/>
              <a:buNone/>
            </a:pPr>
            <a:r>
              <a:rPr i="0" lang="en-US" sz="4000" u="none" cap="none" strike="noStrike">
                <a:solidFill>
                  <a:srgbClr val="34485A"/>
                </a:solidFill>
                <a:latin typeface="Lexend"/>
                <a:ea typeface="Lexend"/>
                <a:cs typeface="Lexend"/>
                <a:sym typeface="Lexend"/>
              </a:rPr>
              <a:t>Thanks for downloading this resource.</a:t>
            </a:r>
            <a:endParaRPr i="0" sz="4000" u="none" cap="none" strike="noStrike">
              <a:solidFill>
                <a:srgbClr val="34485A"/>
              </a:solidFill>
              <a:latin typeface="Lexend"/>
              <a:ea typeface="Lexend"/>
              <a:cs typeface="Lexend"/>
              <a:sym typeface="Lexend"/>
            </a:endParaRPr>
          </a:p>
        </p:txBody>
      </p:sp>
      <p:pic>
        <p:nvPicPr>
          <p:cNvPr descr="https://lh5.googleusercontent.com/apEXRQSz2bntSyAKx_agcu8atjECSASwv_Q3UwaqHN786iFNxVF4a2FKeiNWnkcsAHIwWNB10eXnGMm4rcDea1tq_a4693bAdOUhmQUn_owUYcPX8mwvpv2Mf4KJcGch-7v6GZe2" id="99" name="Google Shape;99;p14"/>
          <p:cNvPicPr preferRelativeResize="0"/>
          <p:nvPr/>
        </p:nvPicPr>
        <p:blipFill rotWithShape="1">
          <a:blip r:embed="rId3">
            <a:alphaModFix/>
          </a:blip>
          <a:srcRect b="0" l="0" r="0" t="0"/>
          <a:stretch/>
        </p:blipFill>
        <p:spPr>
          <a:xfrm>
            <a:off x="5554215" y="-21676"/>
            <a:ext cx="1276350" cy="1276350"/>
          </a:xfrm>
          <a:prstGeom prst="rect">
            <a:avLst/>
          </a:prstGeom>
          <a:noFill/>
          <a:ln>
            <a:noFill/>
          </a:ln>
        </p:spPr>
      </p:pic>
      <p:pic>
        <p:nvPicPr>
          <p:cNvPr id="100" name="Google Shape;100;p14"/>
          <p:cNvPicPr preferRelativeResize="0"/>
          <p:nvPr/>
        </p:nvPicPr>
        <p:blipFill>
          <a:blip r:embed="rId4">
            <a:alphaModFix/>
          </a:blip>
          <a:stretch>
            <a:fillRect/>
          </a:stretch>
        </p:blipFill>
        <p:spPr>
          <a:xfrm>
            <a:off x="10953949" y="6429050"/>
            <a:ext cx="819150" cy="209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D3E50"/>
        </a:solidFill>
      </p:bgPr>
    </p:bg>
    <p:spTree>
      <p:nvGrpSpPr>
        <p:cNvPr id="104" name="Shape 104"/>
        <p:cNvGrpSpPr/>
        <p:nvPr/>
      </p:nvGrpSpPr>
      <p:grpSpPr>
        <a:xfrm>
          <a:off x="0" y="0"/>
          <a:ext cx="0" cy="0"/>
          <a:chOff x="0" y="0"/>
          <a:chExt cx="0" cy="0"/>
        </a:xfrm>
      </p:grpSpPr>
      <p:sp>
        <p:nvSpPr>
          <p:cNvPr id="105" name="Google Shape;105;p15"/>
          <p:cNvSpPr/>
          <p:nvPr/>
        </p:nvSpPr>
        <p:spPr>
          <a:xfrm>
            <a:off x="0" y="0"/>
            <a:ext cx="12192000" cy="6857875"/>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6" name="Google Shape;106;p15"/>
          <p:cNvSpPr/>
          <p:nvPr/>
        </p:nvSpPr>
        <p:spPr>
          <a:xfrm>
            <a:off x="-3570025" y="-125"/>
            <a:ext cx="12314400" cy="6858000"/>
          </a:xfrm>
          <a:prstGeom prst="parallelogram">
            <a:avLst>
              <a:gd fmla="val 30977"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15"/>
          <p:cNvPicPr preferRelativeResize="0"/>
          <p:nvPr/>
        </p:nvPicPr>
        <p:blipFill rotWithShape="1">
          <a:blip r:embed="rId3">
            <a:alphaModFix/>
          </a:blip>
          <a:srcRect b="-1" l="8807" r="-1" t="8807"/>
          <a:stretch/>
        </p:blipFill>
        <p:spPr>
          <a:xfrm>
            <a:off x="5100295" y="4056"/>
            <a:ext cx="4568806" cy="6853819"/>
          </a:xfrm>
          <a:prstGeom prst="flowChartInputOutput">
            <a:avLst/>
          </a:prstGeom>
          <a:noFill/>
          <a:ln>
            <a:noFill/>
          </a:ln>
        </p:spPr>
      </p:pic>
      <p:sp>
        <p:nvSpPr>
          <p:cNvPr id="108" name="Google Shape;108;p15"/>
          <p:cNvSpPr txBox="1"/>
          <p:nvPr/>
        </p:nvSpPr>
        <p:spPr>
          <a:xfrm>
            <a:off x="494075" y="1754305"/>
            <a:ext cx="4912500" cy="23919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700"/>
              <a:buFont typeface="Arial"/>
              <a:buNone/>
            </a:pPr>
            <a:r>
              <a:rPr b="1" i="0" lang="en-US" sz="4700" u="none" cap="none" strike="noStrike">
                <a:solidFill>
                  <a:srgbClr val="33475B"/>
                </a:solidFill>
                <a:latin typeface="Verdana"/>
                <a:ea typeface="Verdana"/>
                <a:cs typeface="Verdana"/>
                <a:sym typeface="Verdana"/>
              </a:rPr>
              <a:t>Your </a:t>
            </a:r>
            <a:br>
              <a:rPr b="1" i="0" lang="en-US" sz="4700" u="none" cap="none" strike="noStrike">
                <a:solidFill>
                  <a:srgbClr val="33475B"/>
                </a:solidFill>
                <a:latin typeface="Verdana"/>
                <a:ea typeface="Verdana"/>
                <a:cs typeface="Verdana"/>
                <a:sym typeface="Verdana"/>
              </a:rPr>
            </a:br>
            <a:r>
              <a:rPr b="1" i="0" lang="en-US" sz="4700" u="none" cap="none" strike="noStrike">
                <a:solidFill>
                  <a:srgbClr val="33475B"/>
                </a:solidFill>
                <a:latin typeface="Verdana"/>
                <a:ea typeface="Verdana"/>
                <a:cs typeface="Verdana"/>
                <a:sym typeface="Verdana"/>
              </a:rPr>
              <a:t>Company </a:t>
            </a:r>
            <a:br>
              <a:rPr b="1" i="0" lang="en-US" sz="4700" u="none" cap="none" strike="noStrike">
                <a:solidFill>
                  <a:srgbClr val="33475B"/>
                </a:solidFill>
                <a:latin typeface="Verdana"/>
                <a:ea typeface="Verdana"/>
                <a:cs typeface="Verdana"/>
                <a:sym typeface="Verdana"/>
              </a:rPr>
            </a:br>
            <a:r>
              <a:rPr b="1" i="0" lang="en-US" sz="4700" u="none" cap="none" strike="noStrike">
                <a:solidFill>
                  <a:srgbClr val="33475B"/>
                </a:solidFill>
                <a:latin typeface="Verdana"/>
                <a:ea typeface="Verdana"/>
                <a:cs typeface="Verdana"/>
                <a:sym typeface="Verdana"/>
              </a:rPr>
              <a:t>Name Here</a:t>
            </a:r>
            <a:endParaRPr b="1" i="0" sz="2500" u="none" cap="none" strike="noStrike">
              <a:solidFill>
                <a:srgbClr val="33475B"/>
              </a:solidFill>
              <a:latin typeface="Verdana"/>
              <a:ea typeface="Verdana"/>
              <a:cs typeface="Verdana"/>
              <a:sym typeface="Verdana"/>
            </a:endParaRPr>
          </a:p>
          <a:p>
            <a:pPr indent="0" lvl="0" marL="0" marR="0" rtl="0" algn="l">
              <a:lnSpc>
                <a:spcPct val="90000"/>
              </a:lnSpc>
              <a:spcBef>
                <a:spcPts val="0"/>
              </a:spcBef>
              <a:spcAft>
                <a:spcPts val="0"/>
              </a:spcAft>
              <a:buClr>
                <a:srgbClr val="000000"/>
              </a:buClr>
              <a:buSzPts val="2500"/>
              <a:buFont typeface="Arial"/>
              <a:buNone/>
            </a:pPr>
            <a:r>
              <a:t/>
            </a:r>
            <a:endParaRPr b="1" i="0" sz="2500" u="none" cap="none" strike="noStrike">
              <a:solidFill>
                <a:srgbClr val="33475B"/>
              </a:solidFill>
              <a:latin typeface="Verdana"/>
              <a:ea typeface="Verdana"/>
              <a:cs typeface="Verdana"/>
              <a:sym typeface="Verdana"/>
            </a:endParaRPr>
          </a:p>
        </p:txBody>
      </p:sp>
      <p:sp>
        <p:nvSpPr>
          <p:cNvPr id="109" name="Google Shape;109;p15"/>
          <p:cNvSpPr txBox="1"/>
          <p:nvPr/>
        </p:nvSpPr>
        <p:spPr>
          <a:xfrm>
            <a:off x="538669" y="4257197"/>
            <a:ext cx="4912500" cy="13251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Location</a:t>
            </a:r>
            <a:endParaRPr b="0" i="0" sz="1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Website URL</a:t>
            </a:r>
            <a:endParaRPr b="0" i="0" sz="1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Contact Info</a:t>
            </a:r>
            <a:endParaRPr b="0" i="0" sz="1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Established Date</a:t>
            </a:r>
            <a:endParaRPr b="0" i="0" sz="1800" u="none" cap="none" strike="noStrike">
              <a:solidFill>
                <a:srgbClr val="33475B"/>
              </a:solidFill>
              <a:latin typeface="Proxima Nova"/>
              <a:ea typeface="Proxima Nova"/>
              <a:cs typeface="Proxima Nova"/>
              <a:sym typeface="Proxima Nova"/>
            </a:endParaRPr>
          </a:p>
        </p:txBody>
      </p:sp>
      <p:sp>
        <p:nvSpPr>
          <p:cNvPr id="110" name="Google Shape;110;p15"/>
          <p:cNvSpPr/>
          <p:nvPr/>
        </p:nvSpPr>
        <p:spPr>
          <a:xfrm>
            <a:off x="601875" y="632050"/>
            <a:ext cx="821700" cy="8217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4" name="Shape 114"/>
        <p:cNvGrpSpPr/>
        <p:nvPr/>
      </p:nvGrpSpPr>
      <p:grpSpPr>
        <a:xfrm>
          <a:off x="0" y="0"/>
          <a:ext cx="0" cy="0"/>
          <a:chOff x="0" y="0"/>
          <a:chExt cx="0" cy="0"/>
        </a:xfrm>
      </p:grpSpPr>
      <p:sp>
        <p:nvSpPr>
          <p:cNvPr id="115" name="Google Shape;115;p16"/>
          <p:cNvSpPr txBox="1"/>
          <p:nvPr/>
        </p:nvSpPr>
        <p:spPr>
          <a:xfrm>
            <a:off x="4754601" y="758585"/>
            <a:ext cx="6317700" cy="4556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i="1" lang="en-US" sz="2400" u="none" cap="none" strike="noStrike">
                <a:solidFill>
                  <a:srgbClr val="1C3947"/>
                </a:solidFill>
                <a:latin typeface="Lexend"/>
                <a:ea typeface="Lexend"/>
                <a:cs typeface="Lexend"/>
                <a:sym typeface="Lexend"/>
              </a:rPr>
              <a:t>Lorem ipsum dolor sit amet, consectetur adipiscing elit. </a:t>
            </a:r>
            <a:endParaRPr i="0" sz="14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Sed tempor massa sed porttitor tincidunt. Mauris vel velit vitae massa facilisis laoreet ac in ligula. Quisque sit amet nibh eget nisi ultricies vestibulum. Aliquam et dictum orci, in dignissim nisi. Cras vulputate at erat consectetur tempor.</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Nunc ac malesuada nunc, et congue orci. Suspendisse laoreet nibh sit amet metus interdum rhoncus. Cras egestas porta diam sed posuere.</a:t>
            </a:r>
            <a:endParaRPr i="0" sz="1600" u="none" cap="none" strike="noStrike">
              <a:solidFill>
                <a:srgbClr val="1C3947"/>
              </a:solidFill>
              <a:latin typeface="Lexend"/>
              <a:ea typeface="Lexend"/>
              <a:cs typeface="Lexend"/>
              <a:sym typeface="Lexend"/>
            </a:endParaRPr>
          </a:p>
        </p:txBody>
      </p:sp>
      <p:sp>
        <p:nvSpPr>
          <p:cNvPr id="116" name="Google Shape;116;p16"/>
          <p:cNvSpPr txBox="1"/>
          <p:nvPr>
            <p:ph type="title"/>
          </p:nvPr>
        </p:nvSpPr>
        <p:spPr>
          <a:xfrm>
            <a:off x="424334" y="454890"/>
            <a:ext cx="4811400" cy="18999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7200"/>
              <a:buFont typeface="Avenir"/>
              <a:buNone/>
            </a:pPr>
            <a:r>
              <a:rPr lang="en-US" sz="4800">
                <a:solidFill>
                  <a:srgbClr val="1C3947"/>
                </a:solidFill>
                <a:latin typeface="Lexend"/>
                <a:ea typeface="Lexend"/>
                <a:cs typeface="Lexend"/>
                <a:sym typeface="Lexend"/>
              </a:rPr>
              <a:t>Company </a:t>
            </a:r>
            <a:br>
              <a:rPr lang="en-US" sz="4800">
                <a:solidFill>
                  <a:srgbClr val="1C3947"/>
                </a:solidFill>
                <a:latin typeface="Lexend"/>
                <a:ea typeface="Lexend"/>
                <a:cs typeface="Lexend"/>
                <a:sym typeface="Lexend"/>
              </a:rPr>
            </a:br>
            <a:r>
              <a:rPr lang="en-US" sz="4800">
                <a:solidFill>
                  <a:srgbClr val="1C3947"/>
                </a:solidFill>
                <a:latin typeface="Lexend"/>
                <a:ea typeface="Lexend"/>
                <a:cs typeface="Lexend"/>
                <a:sym typeface="Lexend"/>
              </a:rPr>
              <a:t>Summary</a:t>
            </a:r>
            <a:endParaRPr sz="2000">
              <a:solidFill>
                <a:srgbClr val="1C3947"/>
              </a:solidFill>
              <a:latin typeface="Lexend"/>
              <a:ea typeface="Lexend"/>
              <a:cs typeface="Lexend"/>
              <a:sym typeface="Lexend"/>
            </a:endParaRPr>
          </a:p>
        </p:txBody>
      </p:sp>
      <p:sp>
        <p:nvSpPr>
          <p:cNvPr id="117" name="Google Shape;117;p16"/>
          <p:cNvSpPr/>
          <p:nvPr/>
        </p:nvSpPr>
        <p:spPr>
          <a:xfrm>
            <a:off x="0" y="6267634"/>
            <a:ext cx="12192000" cy="590365"/>
          </a:xfrm>
          <a:prstGeom prst="rect">
            <a:avLst/>
          </a:prstGeom>
          <a:solidFill>
            <a:srgbClr val="F16334"/>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8" name="Google Shape;118;p16"/>
          <p:cNvSpPr/>
          <p:nvPr/>
        </p:nvSpPr>
        <p:spPr>
          <a:xfrm>
            <a:off x="0" y="1"/>
            <a:ext cx="12192000" cy="115410"/>
          </a:xfrm>
          <a:prstGeom prst="rect">
            <a:avLst/>
          </a:prstGeom>
          <a:solidFill>
            <a:srgbClr val="F16334"/>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2" name="Shape 122"/>
        <p:cNvGrpSpPr/>
        <p:nvPr/>
      </p:nvGrpSpPr>
      <p:grpSpPr>
        <a:xfrm>
          <a:off x="0" y="0"/>
          <a:ext cx="0" cy="0"/>
          <a:chOff x="0" y="0"/>
          <a:chExt cx="0" cy="0"/>
        </a:xfrm>
      </p:grpSpPr>
      <p:sp>
        <p:nvSpPr>
          <p:cNvPr id="123" name="Google Shape;123;p17"/>
          <p:cNvSpPr txBox="1"/>
          <p:nvPr>
            <p:ph type="title"/>
          </p:nvPr>
        </p:nvSpPr>
        <p:spPr>
          <a:xfrm>
            <a:off x="838200" y="163000"/>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D3E50"/>
              </a:buClr>
              <a:buSzPts val="4000"/>
              <a:buFont typeface="Avenir"/>
              <a:buNone/>
            </a:pPr>
            <a:r>
              <a:rPr lang="en-US" sz="3900">
                <a:solidFill>
                  <a:srgbClr val="2D3E50"/>
                </a:solidFill>
                <a:latin typeface="Lexend"/>
                <a:ea typeface="Lexend"/>
                <a:cs typeface="Lexend"/>
                <a:sym typeface="Lexend"/>
              </a:rPr>
              <a:t>Company History</a:t>
            </a:r>
            <a:endParaRPr sz="4300">
              <a:solidFill>
                <a:srgbClr val="2D3E50"/>
              </a:solidFill>
              <a:latin typeface="Lexend"/>
              <a:ea typeface="Lexend"/>
              <a:cs typeface="Lexend"/>
              <a:sym typeface="Lexend"/>
            </a:endParaRPr>
          </a:p>
        </p:txBody>
      </p:sp>
      <p:cxnSp>
        <p:nvCxnSpPr>
          <p:cNvPr id="124" name="Google Shape;124;p17"/>
          <p:cNvCxnSpPr>
            <a:endCxn id="125" idx="3"/>
          </p:cNvCxnSpPr>
          <p:nvPr/>
        </p:nvCxnSpPr>
        <p:spPr>
          <a:xfrm flipH="1" rot="10800000">
            <a:off x="1104318" y="3777673"/>
            <a:ext cx="10239600" cy="21900"/>
          </a:xfrm>
          <a:prstGeom prst="straightConnector1">
            <a:avLst/>
          </a:prstGeom>
          <a:noFill/>
          <a:ln cap="flat" cmpd="sng" w="76200">
            <a:solidFill>
              <a:srgbClr val="F16334"/>
            </a:solidFill>
            <a:prstDash val="solid"/>
            <a:miter lim="800000"/>
            <a:headEnd len="sm" w="sm" type="none"/>
            <a:tailEnd len="sm" w="sm" type="none"/>
          </a:ln>
        </p:spPr>
      </p:cxnSp>
      <p:sp>
        <p:nvSpPr>
          <p:cNvPr id="126" name="Google Shape;126;p17"/>
          <p:cNvSpPr/>
          <p:nvPr/>
        </p:nvSpPr>
        <p:spPr>
          <a:xfrm>
            <a:off x="1104241" y="3618865"/>
            <a:ext cx="1250081" cy="329953"/>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5" name="Google Shape;125;p17"/>
          <p:cNvSpPr/>
          <p:nvPr/>
        </p:nvSpPr>
        <p:spPr>
          <a:xfrm>
            <a:off x="10093837" y="3612696"/>
            <a:ext cx="1250081" cy="329953"/>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7" name="Google Shape;127;p17"/>
          <p:cNvSpPr/>
          <p:nvPr/>
        </p:nvSpPr>
        <p:spPr>
          <a:xfrm>
            <a:off x="2601072" y="3632526"/>
            <a:ext cx="1250081" cy="329953"/>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8" name="Google Shape;128;p17"/>
          <p:cNvSpPr/>
          <p:nvPr/>
        </p:nvSpPr>
        <p:spPr>
          <a:xfrm>
            <a:off x="8593233" y="3618864"/>
            <a:ext cx="1250081" cy="329953"/>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9" name="Google Shape;129;p17"/>
          <p:cNvSpPr/>
          <p:nvPr/>
        </p:nvSpPr>
        <p:spPr>
          <a:xfrm>
            <a:off x="4101885" y="3620744"/>
            <a:ext cx="1250081" cy="329953"/>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0" name="Google Shape;130;p17"/>
          <p:cNvSpPr/>
          <p:nvPr/>
        </p:nvSpPr>
        <p:spPr>
          <a:xfrm>
            <a:off x="5599329" y="3618863"/>
            <a:ext cx="1250081" cy="329953"/>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1" name="Google Shape;131;p17"/>
          <p:cNvSpPr/>
          <p:nvPr/>
        </p:nvSpPr>
        <p:spPr>
          <a:xfrm>
            <a:off x="7096281" y="3627025"/>
            <a:ext cx="1250100" cy="330000"/>
          </a:xfrm>
          <a:prstGeom prst="roundRect">
            <a:avLst>
              <a:gd fmla="val 16667"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2" name="Google Shape;132;p17"/>
          <p:cNvSpPr txBox="1"/>
          <p:nvPr/>
        </p:nvSpPr>
        <p:spPr>
          <a:xfrm>
            <a:off x="2607421" y="3646275"/>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
        <p:nvSpPr>
          <p:cNvPr id="133" name="Google Shape;133;p17"/>
          <p:cNvSpPr txBox="1"/>
          <p:nvPr/>
        </p:nvSpPr>
        <p:spPr>
          <a:xfrm>
            <a:off x="4108026" y="3644190"/>
            <a:ext cx="1250100" cy="246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
        <p:nvSpPr>
          <p:cNvPr id="134" name="Google Shape;134;p17"/>
          <p:cNvSpPr txBox="1"/>
          <p:nvPr/>
        </p:nvSpPr>
        <p:spPr>
          <a:xfrm>
            <a:off x="5599329" y="3642151"/>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
        <p:nvSpPr>
          <p:cNvPr id="135" name="Google Shape;135;p17"/>
          <p:cNvSpPr txBox="1"/>
          <p:nvPr/>
        </p:nvSpPr>
        <p:spPr>
          <a:xfrm>
            <a:off x="7100263" y="3645143"/>
            <a:ext cx="1250100" cy="246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
        <p:nvSpPr>
          <p:cNvPr id="136" name="Google Shape;136;p17"/>
          <p:cNvSpPr txBox="1"/>
          <p:nvPr/>
        </p:nvSpPr>
        <p:spPr>
          <a:xfrm>
            <a:off x="10103718" y="3630369"/>
            <a:ext cx="1250100" cy="2463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
        <p:nvSpPr>
          <p:cNvPr id="137" name="Google Shape;137;p17"/>
          <p:cNvSpPr/>
          <p:nvPr/>
        </p:nvSpPr>
        <p:spPr>
          <a:xfrm>
            <a:off x="0" y="6737548"/>
            <a:ext cx="12192000" cy="118544"/>
          </a:xfrm>
          <a:prstGeom prst="rect">
            <a:avLst/>
          </a:prstGeom>
          <a:solidFill>
            <a:srgbClr val="F16334"/>
          </a:solidFill>
          <a:ln cap="flat" cmpd="sng" w="12700">
            <a:solidFill>
              <a:srgbClr val="516F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138" name="Google Shape;138;p17"/>
          <p:cNvGrpSpPr/>
          <p:nvPr/>
        </p:nvGrpSpPr>
        <p:grpSpPr>
          <a:xfrm>
            <a:off x="890288" y="2130100"/>
            <a:ext cx="1620300" cy="1267804"/>
            <a:chOff x="900775" y="687575"/>
            <a:chExt cx="1620300" cy="1267804"/>
          </a:xfrm>
        </p:grpSpPr>
        <p:sp>
          <p:nvSpPr>
            <p:cNvPr id="139" name="Google Shape;139;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1" name="Google Shape;141;p17"/>
          <p:cNvSpPr txBox="1"/>
          <p:nvPr/>
        </p:nvSpPr>
        <p:spPr>
          <a:xfrm>
            <a:off x="1075400" y="232613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sp>
        <p:nvSpPr>
          <p:cNvPr id="142" name="Google Shape;142;p17"/>
          <p:cNvSpPr txBox="1"/>
          <p:nvPr/>
        </p:nvSpPr>
        <p:spPr>
          <a:xfrm>
            <a:off x="670004" y="1868347"/>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01.</a:t>
            </a:r>
            <a:endParaRPr b="0" i="0" sz="1400" u="none" cap="none" strike="noStrike">
              <a:solidFill>
                <a:srgbClr val="33475B"/>
              </a:solidFill>
              <a:latin typeface="Arial"/>
              <a:ea typeface="Arial"/>
              <a:cs typeface="Arial"/>
              <a:sym typeface="Arial"/>
            </a:endParaRPr>
          </a:p>
        </p:txBody>
      </p:sp>
      <p:grpSp>
        <p:nvGrpSpPr>
          <p:cNvPr id="143" name="Google Shape;143;p17"/>
          <p:cNvGrpSpPr/>
          <p:nvPr/>
        </p:nvGrpSpPr>
        <p:grpSpPr>
          <a:xfrm>
            <a:off x="3846625" y="2130100"/>
            <a:ext cx="1620300" cy="1267804"/>
            <a:chOff x="900775" y="687575"/>
            <a:chExt cx="1620300" cy="1267804"/>
          </a:xfrm>
        </p:grpSpPr>
        <p:sp>
          <p:nvSpPr>
            <p:cNvPr id="144" name="Google Shape;144;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6" name="Google Shape;146;p17"/>
          <p:cNvSpPr txBox="1"/>
          <p:nvPr/>
        </p:nvSpPr>
        <p:spPr>
          <a:xfrm>
            <a:off x="4031738" y="232613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sp>
        <p:nvSpPr>
          <p:cNvPr id="147" name="Google Shape;147;p17"/>
          <p:cNvSpPr txBox="1"/>
          <p:nvPr/>
        </p:nvSpPr>
        <p:spPr>
          <a:xfrm>
            <a:off x="3626342" y="1868347"/>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03.</a:t>
            </a:r>
            <a:endParaRPr b="0" i="0" sz="1400" u="none" cap="none" strike="noStrike">
              <a:solidFill>
                <a:srgbClr val="33475B"/>
              </a:solidFill>
              <a:latin typeface="Arial"/>
              <a:ea typeface="Arial"/>
              <a:cs typeface="Arial"/>
              <a:sym typeface="Arial"/>
            </a:endParaRPr>
          </a:p>
        </p:txBody>
      </p:sp>
      <p:grpSp>
        <p:nvGrpSpPr>
          <p:cNvPr id="148" name="Google Shape;148;p17"/>
          <p:cNvGrpSpPr/>
          <p:nvPr/>
        </p:nvGrpSpPr>
        <p:grpSpPr>
          <a:xfrm>
            <a:off x="6881400" y="2130100"/>
            <a:ext cx="1620300" cy="1267804"/>
            <a:chOff x="900775" y="687575"/>
            <a:chExt cx="1620300" cy="1267804"/>
          </a:xfrm>
        </p:grpSpPr>
        <p:sp>
          <p:nvSpPr>
            <p:cNvPr id="149" name="Google Shape;149;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1" name="Google Shape;151;p17"/>
          <p:cNvSpPr txBox="1"/>
          <p:nvPr/>
        </p:nvSpPr>
        <p:spPr>
          <a:xfrm>
            <a:off x="7066513" y="232613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sp>
        <p:nvSpPr>
          <p:cNvPr id="152" name="Google Shape;152;p17"/>
          <p:cNvSpPr txBox="1"/>
          <p:nvPr/>
        </p:nvSpPr>
        <p:spPr>
          <a:xfrm>
            <a:off x="6661117" y="1868347"/>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05.</a:t>
            </a:r>
            <a:endParaRPr b="0" i="0" sz="1400" u="none" cap="none" strike="noStrike">
              <a:solidFill>
                <a:srgbClr val="33475B"/>
              </a:solidFill>
              <a:latin typeface="Arial"/>
              <a:ea typeface="Arial"/>
              <a:cs typeface="Arial"/>
              <a:sym typeface="Arial"/>
            </a:endParaRPr>
          </a:p>
        </p:txBody>
      </p:sp>
      <p:grpSp>
        <p:nvGrpSpPr>
          <p:cNvPr id="153" name="Google Shape;153;p17"/>
          <p:cNvGrpSpPr/>
          <p:nvPr/>
        </p:nvGrpSpPr>
        <p:grpSpPr>
          <a:xfrm>
            <a:off x="9895400" y="2130100"/>
            <a:ext cx="1620300" cy="1267804"/>
            <a:chOff x="900775" y="687575"/>
            <a:chExt cx="1620300" cy="1267804"/>
          </a:xfrm>
        </p:grpSpPr>
        <p:sp>
          <p:nvSpPr>
            <p:cNvPr id="154" name="Google Shape;154;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6" name="Google Shape;156;p17"/>
          <p:cNvSpPr txBox="1"/>
          <p:nvPr/>
        </p:nvSpPr>
        <p:spPr>
          <a:xfrm>
            <a:off x="10080513" y="232613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sp>
        <p:nvSpPr>
          <p:cNvPr id="157" name="Google Shape;157;p17"/>
          <p:cNvSpPr txBox="1"/>
          <p:nvPr/>
        </p:nvSpPr>
        <p:spPr>
          <a:xfrm>
            <a:off x="9675117" y="1868347"/>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07.</a:t>
            </a:r>
            <a:endParaRPr b="0" i="0" sz="1400" u="none" cap="none" strike="noStrike">
              <a:solidFill>
                <a:srgbClr val="33475B"/>
              </a:solidFill>
              <a:latin typeface="Arial"/>
              <a:ea typeface="Arial"/>
              <a:cs typeface="Arial"/>
              <a:sym typeface="Arial"/>
            </a:endParaRPr>
          </a:p>
        </p:txBody>
      </p:sp>
      <p:grpSp>
        <p:nvGrpSpPr>
          <p:cNvPr id="158" name="Google Shape;158;p17"/>
          <p:cNvGrpSpPr/>
          <p:nvPr/>
        </p:nvGrpSpPr>
        <p:grpSpPr>
          <a:xfrm rot="10800000">
            <a:off x="2340925" y="4197101"/>
            <a:ext cx="1620300" cy="1267804"/>
            <a:chOff x="900775" y="687575"/>
            <a:chExt cx="1620300" cy="1267804"/>
          </a:xfrm>
        </p:grpSpPr>
        <p:sp>
          <p:nvSpPr>
            <p:cNvPr id="159" name="Google Shape;159;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1" name="Google Shape;161;p17"/>
          <p:cNvSpPr txBox="1"/>
          <p:nvPr/>
        </p:nvSpPr>
        <p:spPr>
          <a:xfrm>
            <a:off x="2091802" y="5212601"/>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02.</a:t>
            </a:r>
            <a:endParaRPr b="0" i="0" sz="1400" u="none" cap="none" strike="noStrike">
              <a:solidFill>
                <a:srgbClr val="33475B"/>
              </a:solidFill>
              <a:latin typeface="Arial"/>
              <a:ea typeface="Arial"/>
              <a:cs typeface="Arial"/>
              <a:sym typeface="Arial"/>
            </a:endParaRPr>
          </a:p>
        </p:txBody>
      </p:sp>
      <p:sp>
        <p:nvSpPr>
          <p:cNvPr id="162" name="Google Shape;162;p17"/>
          <p:cNvSpPr txBox="1"/>
          <p:nvPr/>
        </p:nvSpPr>
        <p:spPr>
          <a:xfrm>
            <a:off x="2497200" y="4580563"/>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grpSp>
        <p:nvGrpSpPr>
          <p:cNvPr id="163" name="Google Shape;163;p17"/>
          <p:cNvGrpSpPr/>
          <p:nvPr/>
        </p:nvGrpSpPr>
        <p:grpSpPr>
          <a:xfrm rot="10800000">
            <a:off x="5382763" y="4197101"/>
            <a:ext cx="1620300" cy="1267804"/>
            <a:chOff x="900775" y="687575"/>
            <a:chExt cx="1620300" cy="1267804"/>
          </a:xfrm>
        </p:grpSpPr>
        <p:sp>
          <p:nvSpPr>
            <p:cNvPr id="164" name="Google Shape;164;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6" name="Google Shape;166;p17"/>
          <p:cNvSpPr txBox="1"/>
          <p:nvPr/>
        </p:nvSpPr>
        <p:spPr>
          <a:xfrm>
            <a:off x="5133639" y="5212601"/>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04.</a:t>
            </a:r>
            <a:endParaRPr b="0" i="0" sz="1400" u="none" cap="none" strike="noStrike">
              <a:solidFill>
                <a:srgbClr val="33475B"/>
              </a:solidFill>
              <a:latin typeface="Arial"/>
              <a:ea typeface="Arial"/>
              <a:cs typeface="Arial"/>
              <a:sym typeface="Arial"/>
            </a:endParaRPr>
          </a:p>
        </p:txBody>
      </p:sp>
      <p:sp>
        <p:nvSpPr>
          <p:cNvPr id="167" name="Google Shape;167;p17"/>
          <p:cNvSpPr txBox="1"/>
          <p:nvPr/>
        </p:nvSpPr>
        <p:spPr>
          <a:xfrm>
            <a:off x="5539038" y="4580563"/>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grpSp>
        <p:nvGrpSpPr>
          <p:cNvPr id="168" name="Google Shape;168;p17"/>
          <p:cNvGrpSpPr/>
          <p:nvPr/>
        </p:nvGrpSpPr>
        <p:grpSpPr>
          <a:xfrm rot="10800000">
            <a:off x="8372850" y="4197101"/>
            <a:ext cx="1620300" cy="1267804"/>
            <a:chOff x="900775" y="687575"/>
            <a:chExt cx="1620300" cy="1267804"/>
          </a:xfrm>
        </p:grpSpPr>
        <p:sp>
          <p:nvSpPr>
            <p:cNvPr id="169" name="Google Shape;169;p17"/>
            <p:cNvSpPr/>
            <p:nvPr/>
          </p:nvSpPr>
          <p:spPr>
            <a:xfrm>
              <a:off x="900775" y="687575"/>
              <a:ext cx="1620300" cy="10362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17"/>
            <p:cNvSpPr/>
            <p:nvPr/>
          </p:nvSpPr>
          <p:spPr>
            <a:xfrm rot="2700000">
              <a:off x="1542561" y="1556941"/>
              <a:ext cx="330077" cy="330077"/>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1" name="Google Shape;171;p17"/>
          <p:cNvSpPr txBox="1"/>
          <p:nvPr/>
        </p:nvSpPr>
        <p:spPr>
          <a:xfrm>
            <a:off x="8123727" y="5212601"/>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06.</a:t>
            </a:r>
            <a:endParaRPr b="0" i="0" sz="1400" u="none" cap="none" strike="noStrike">
              <a:solidFill>
                <a:srgbClr val="33475B"/>
              </a:solidFill>
              <a:latin typeface="Arial"/>
              <a:ea typeface="Arial"/>
              <a:cs typeface="Arial"/>
              <a:sym typeface="Arial"/>
            </a:endParaRPr>
          </a:p>
        </p:txBody>
      </p:sp>
      <p:sp>
        <p:nvSpPr>
          <p:cNvPr id="172" name="Google Shape;172;p17"/>
          <p:cNvSpPr txBox="1"/>
          <p:nvPr/>
        </p:nvSpPr>
        <p:spPr>
          <a:xfrm>
            <a:off x="8529125" y="4580563"/>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Lexend"/>
                <a:ea typeface="Lexend"/>
                <a:cs typeface="Lexend"/>
                <a:sym typeface="Lexend"/>
              </a:rPr>
              <a:t>Insert  description of milestone here</a:t>
            </a:r>
            <a:endParaRPr i="0" sz="1300" u="none" cap="none" strike="noStrike">
              <a:solidFill>
                <a:srgbClr val="33475B"/>
              </a:solidFill>
              <a:latin typeface="Lexend"/>
              <a:ea typeface="Lexend"/>
              <a:cs typeface="Lexend"/>
              <a:sym typeface="Lexend"/>
            </a:endParaRPr>
          </a:p>
        </p:txBody>
      </p:sp>
      <p:sp>
        <p:nvSpPr>
          <p:cNvPr id="173" name="Google Shape;173;p17"/>
          <p:cNvSpPr txBox="1"/>
          <p:nvPr/>
        </p:nvSpPr>
        <p:spPr>
          <a:xfrm>
            <a:off x="1079496" y="3639975"/>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
        <p:nvSpPr>
          <p:cNvPr id="174" name="Google Shape;174;p17"/>
          <p:cNvSpPr txBox="1"/>
          <p:nvPr/>
        </p:nvSpPr>
        <p:spPr>
          <a:xfrm>
            <a:off x="8595054" y="3646226"/>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MM/DD/YYYY</a:t>
            </a:r>
            <a:endParaRPr i="0" sz="1000" u="none" cap="none" strike="noStrike">
              <a:solidFill>
                <a:srgbClr val="000000"/>
              </a:solidFill>
              <a:latin typeface="Lexend"/>
              <a:ea typeface="Lexend"/>
              <a:cs typeface="Lexend"/>
              <a:sym typeface="Lexe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79" name="Shape 179"/>
        <p:cNvGrpSpPr/>
        <p:nvPr/>
      </p:nvGrpSpPr>
      <p:grpSpPr>
        <a:xfrm>
          <a:off x="0" y="0"/>
          <a:ext cx="0" cy="0"/>
          <a:chOff x="0" y="0"/>
          <a:chExt cx="0" cy="0"/>
        </a:xfrm>
      </p:grpSpPr>
      <p:sp>
        <p:nvSpPr>
          <p:cNvPr id="180" name="Google Shape;180;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000"/>
              <a:buFont typeface="Avenir"/>
              <a:buNone/>
            </a:pPr>
            <a:r>
              <a:rPr lang="en-US" sz="4000">
                <a:solidFill>
                  <a:srgbClr val="1C3947"/>
                </a:solidFill>
                <a:latin typeface="Lexend"/>
                <a:ea typeface="Lexend"/>
                <a:cs typeface="Lexend"/>
                <a:sym typeface="Lexend"/>
              </a:rPr>
              <a:t>Meet the Team</a:t>
            </a:r>
            <a:endParaRPr>
              <a:solidFill>
                <a:srgbClr val="1C3947"/>
              </a:solidFill>
              <a:latin typeface="Lexend"/>
              <a:ea typeface="Lexend"/>
              <a:cs typeface="Lexend"/>
              <a:sym typeface="Lexend"/>
            </a:endParaRPr>
          </a:p>
        </p:txBody>
      </p:sp>
      <p:sp>
        <p:nvSpPr>
          <p:cNvPr id="181" name="Google Shape;181;p18"/>
          <p:cNvSpPr txBox="1"/>
          <p:nvPr/>
        </p:nvSpPr>
        <p:spPr>
          <a:xfrm>
            <a:off x="477721" y="4828564"/>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Lexend"/>
                <a:ea typeface="Lexend"/>
                <a:cs typeface="Lexend"/>
                <a:sym typeface="Lexend"/>
              </a:rPr>
              <a:t>Name </a:t>
            </a:r>
            <a:endParaRPr i="0" sz="1400" u="none" cap="none" strike="noStrike">
              <a:solidFill>
                <a:srgbClr val="1C3947"/>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Lexend"/>
                <a:ea typeface="Lexend"/>
                <a:cs typeface="Lexend"/>
                <a:sym typeface="Lexend"/>
              </a:rPr>
              <a:t>Job Title</a:t>
            </a:r>
            <a:endParaRPr i="0" sz="1400" u="none" cap="none" strike="noStrike">
              <a:solidFill>
                <a:srgbClr val="1C3947"/>
              </a:solidFill>
              <a:latin typeface="Lexend"/>
              <a:ea typeface="Lexend"/>
              <a:cs typeface="Lexend"/>
              <a:sym typeface="Lexend"/>
            </a:endParaRPr>
          </a:p>
        </p:txBody>
      </p:sp>
      <p:cxnSp>
        <p:nvCxnSpPr>
          <p:cNvPr id="182" name="Google Shape;182;p18"/>
          <p:cNvCxnSpPr/>
          <p:nvPr/>
        </p:nvCxnSpPr>
        <p:spPr>
          <a:xfrm>
            <a:off x="1008637" y="5613444"/>
            <a:ext cx="855199" cy="0"/>
          </a:xfrm>
          <a:prstGeom prst="straightConnector1">
            <a:avLst/>
          </a:prstGeom>
          <a:noFill/>
          <a:ln cap="flat" cmpd="sng" w="19050">
            <a:solidFill>
              <a:srgbClr val="F16334"/>
            </a:solidFill>
            <a:prstDash val="solid"/>
            <a:miter lim="800000"/>
            <a:headEnd len="sm" w="sm" type="none"/>
            <a:tailEnd len="sm" w="sm" type="none"/>
          </a:ln>
        </p:spPr>
      </p:cxnSp>
      <p:cxnSp>
        <p:nvCxnSpPr>
          <p:cNvPr id="183" name="Google Shape;183;p18"/>
          <p:cNvCxnSpPr/>
          <p:nvPr/>
        </p:nvCxnSpPr>
        <p:spPr>
          <a:xfrm>
            <a:off x="4045588" y="5619115"/>
            <a:ext cx="855199" cy="0"/>
          </a:xfrm>
          <a:prstGeom prst="straightConnector1">
            <a:avLst/>
          </a:prstGeom>
          <a:noFill/>
          <a:ln cap="flat" cmpd="sng" w="19050">
            <a:solidFill>
              <a:srgbClr val="F16334"/>
            </a:solidFill>
            <a:prstDash val="solid"/>
            <a:miter lim="800000"/>
            <a:headEnd len="sm" w="sm" type="none"/>
            <a:tailEnd len="sm" w="sm" type="none"/>
          </a:ln>
        </p:spPr>
      </p:cxnSp>
      <p:cxnSp>
        <p:nvCxnSpPr>
          <p:cNvPr id="184" name="Google Shape;184;p18"/>
          <p:cNvCxnSpPr/>
          <p:nvPr/>
        </p:nvCxnSpPr>
        <p:spPr>
          <a:xfrm>
            <a:off x="6948084" y="5615103"/>
            <a:ext cx="855199" cy="0"/>
          </a:xfrm>
          <a:prstGeom prst="straightConnector1">
            <a:avLst/>
          </a:prstGeom>
          <a:noFill/>
          <a:ln cap="flat" cmpd="sng" w="19050">
            <a:solidFill>
              <a:srgbClr val="F16334"/>
            </a:solidFill>
            <a:prstDash val="solid"/>
            <a:miter lim="800000"/>
            <a:headEnd len="sm" w="sm" type="none"/>
            <a:tailEnd len="sm" w="sm" type="none"/>
          </a:ln>
        </p:spPr>
      </p:cxnSp>
      <p:cxnSp>
        <p:nvCxnSpPr>
          <p:cNvPr id="185" name="Google Shape;185;p18"/>
          <p:cNvCxnSpPr/>
          <p:nvPr/>
        </p:nvCxnSpPr>
        <p:spPr>
          <a:xfrm>
            <a:off x="9822871" y="5615103"/>
            <a:ext cx="855199" cy="0"/>
          </a:xfrm>
          <a:prstGeom prst="straightConnector1">
            <a:avLst/>
          </a:prstGeom>
          <a:noFill/>
          <a:ln cap="flat" cmpd="sng" w="19050">
            <a:solidFill>
              <a:srgbClr val="F16334"/>
            </a:solidFill>
            <a:prstDash val="solid"/>
            <a:miter lim="800000"/>
            <a:headEnd len="sm" w="sm" type="none"/>
            <a:tailEnd len="sm" w="sm" type="none"/>
          </a:ln>
        </p:spPr>
      </p:cxnSp>
      <p:sp>
        <p:nvSpPr>
          <p:cNvPr id="186" name="Google Shape;186;p18"/>
          <p:cNvSpPr txBox="1"/>
          <p:nvPr/>
        </p:nvSpPr>
        <p:spPr>
          <a:xfrm>
            <a:off x="3514240" y="4830223"/>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Lexend"/>
                <a:ea typeface="Lexend"/>
                <a:cs typeface="Lexend"/>
                <a:sym typeface="Lexend"/>
              </a:rPr>
              <a:t>Name </a:t>
            </a:r>
            <a:endParaRPr i="0" sz="1400" u="none" cap="none" strike="noStrike">
              <a:solidFill>
                <a:srgbClr val="1C3947"/>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Lexend"/>
                <a:ea typeface="Lexend"/>
                <a:cs typeface="Lexend"/>
                <a:sym typeface="Lexend"/>
              </a:rPr>
              <a:t>Job Title</a:t>
            </a:r>
            <a:endParaRPr i="0" sz="1400" u="none" cap="none" strike="noStrike">
              <a:solidFill>
                <a:srgbClr val="1C3947"/>
              </a:solidFill>
              <a:latin typeface="Lexend"/>
              <a:ea typeface="Lexend"/>
              <a:cs typeface="Lexend"/>
              <a:sym typeface="Lexend"/>
            </a:endParaRPr>
          </a:p>
        </p:txBody>
      </p:sp>
      <p:sp>
        <p:nvSpPr>
          <p:cNvPr id="187" name="Google Shape;187;p18"/>
          <p:cNvSpPr txBox="1"/>
          <p:nvPr/>
        </p:nvSpPr>
        <p:spPr>
          <a:xfrm>
            <a:off x="6419172" y="4830223"/>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Lexend"/>
                <a:ea typeface="Lexend"/>
                <a:cs typeface="Lexend"/>
                <a:sym typeface="Lexend"/>
              </a:rPr>
              <a:t>Name </a:t>
            </a:r>
            <a:endParaRPr i="0" sz="1400" u="none" cap="none" strike="noStrike">
              <a:solidFill>
                <a:srgbClr val="1C3947"/>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Lexend"/>
                <a:ea typeface="Lexend"/>
                <a:cs typeface="Lexend"/>
                <a:sym typeface="Lexend"/>
              </a:rPr>
              <a:t>Job Title</a:t>
            </a:r>
            <a:endParaRPr i="0" sz="1400" u="none" cap="none" strike="noStrike">
              <a:solidFill>
                <a:srgbClr val="1C3947"/>
              </a:solidFill>
              <a:latin typeface="Lexend"/>
              <a:ea typeface="Lexend"/>
              <a:cs typeface="Lexend"/>
              <a:sym typeface="Lexend"/>
            </a:endParaRPr>
          </a:p>
        </p:txBody>
      </p:sp>
      <p:sp>
        <p:nvSpPr>
          <p:cNvPr id="188" name="Google Shape;188;p18"/>
          <p:cNvSpPr txBox="1"/>
          <p:nvPr/>
        </p:nvSpPr>
        <p:spPr>
          <a:xfrm>
            <a:off x="9324104" y="4830223"/>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Lexend"/>
                <a:ea typeface="Lexend"/>
                <a:cs typeface="Lexend"/>
                <a:sym typeface="Lexend"/>
              </a:rPr>
              <a:t>Name </a:t>
            </a:r>
            <a:endParaRPr i="0" sz="1400" u="none" cap="none" strike="noStrike">
              <a:solidFill>
                <a:srgbClr val="1C3947"/>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Lexend"/>
                <a:ea typeface="Lexend"/>
                <a:cs typeface="Lexend"/>
                <a:sym typeface="Lexend"/>
              </a:rPr>
              <a:t>Job Title</a:t>
            </a:r>
            <a:endParaRPr i="0" sz="1400" u="none" cap="none" strike="noStrike">
              <a:solidFill>
                <a:srgbClr val="1C3947"/>
              </a:solidFill>
              <a:latin typeface="Lexend"/>
              <a:ea typeface="Lexend"/>
              <a:cs typeface="Lexend"/>
              <a:sym typeface="Lexend"/>
            </a:endParaRPr>
          </a:p>
        </p:txBody>
      </p:sp>
      <p:pic>
        <p:nvPicPr>
          <p:cNvPr id="189" name="Google Shape;189;p18"/>
          <p:cNvPicPr preferRelativeResize="0"/>
          <p:nvPr/>
        </p:nvPicPr>
        <p:blipFill rotWithShape="1">
          <a:blip r:embed="rId3">
            <a:alphaModFix/>
          </a:blip>
          <a:srcRect b="0" l="0" r="0" t="0"/>
          <a:stretch/>
        </p:blipFill>
        <p:spPr>
          <a:xfrm>
            <a:off x="-374777" y="2117079"/>
            <a:ext cx="3702527" cy="2469658"/>
          </a:xfrm>
          <a:prstGeom prst="parallelogram">
            <a:avLst>
              <a:gd fmla="val 25000" name="adj"/>
            </a:avLst>
          </a:prstGeom>
          <a:noFill/>
          <a:ln cap="flat" cmpd="sng" w="9525">
            <a:solidFill>
              <a:srgbClr val="F16334"/>
            </a:solidFill>
            <a:prstDash val="solid"/>
            <a:round/>
            <a:headEnd len="sm" w="sm" type="none"/>
            <a:tailEnd len="sm" w="sm" type="none"/>
          </a:ln>
        </p:spPr>
      </p:pic>
      <p:pic>
        <p:nvPicPr>
          <p:cNvPr id="190" name="Google Shape;190;p18"/>
          <p:cNvPicPr preferRelativeResize="0"/>
          <p:nvPr/>
        </p:nvPicPr>
        <p:blipFill rotWithShape="1">
          <a:blip r:embed="rId4">
            <a:alphaModFix/>
          </a:blip>
          <a:srcRect b="0" l="0" r="0" t="0"/>
          <a:stretch/>
        </p:blipFill>
        <p:spPr>
          <a:xfrm>
            <a:off x="2754917" y="2106054"/>
            <a:ext cx="3735683" cy="2491708"/>
          </a:xfrm>
          <a:prstGeom prst="parallelogram">
            <a:avLst>
              <a:gd fmla="val 25000" name="adj"/>
            </a:avLst>
          </a:prstGeom>
          <a:noFill/>
          <a:ln cap="flat" cmpd="sng" w="9525">
            <a:solidFill>
              <a:srgbClr val="F16334"/>
            </a:solidFill>
            <a:prstDash val="solid"/>
            <a:round/>
            <a:headEnd len="sm" w="sm" type="none"/>
            <a:tailEnd len="sm" w="sm" type="none"/>
          </a:ln>
        </p:spPr>
      </p:pic>
      <p:pic>
        <p:nvPicPr>
          <p:cNvPr id="191" name="Google Shape;191;p18"/>
          <p:cNvPicPr preferRelativeResize="0"/>
          <p:nvPr/>
        </p:nvPicPr>
        <p:blipFill rotWithShape="1">
          <a:blip r:embed="rId5">
            <a:alphaModFix/>
          </a:blip>
          <a:srcRect b="0" l="0" r="0" t="0"/>
          <a:stretch/>
        </p:blipFill>
        <p:spPr>
          <a:xfrm>
            <a:off x="5916339" y="2117079"/>
            <a:ext cx="3736943" cy="2491296"/>
          </a:xfrm>
          <a:prstGeom prst="parallelogram">
            <a:avLst>
              <a:gd fmla="val 25000" name="adj"/>
            </a:avLst>
          </a:prstGeom>
          <a:noFill/>
          <a:ln cap="flat" cmpd="sng" w="9525">
            <a:solidFill>
              <a:srgbClr val="F16334"/>
            </a:solidFill>
            <a:prstDash val="solid"/>
            <a:round/>
            <a:headEnd len="sm" w="sm" type="none"/>
            <a:tailEnd len="sm" w="sm" type="none"/>
          </a:ln>
        </p:spPr>
      </p:pic>
      <p:pic>
        <p:nvPicPr>
          <p:cNvPr id="192" name="Google Shape;192;p18"/>
          <p:cNvPicPr preferRelativeResize="0"/>
          <p:nvPr/>
        </p:nvPicPr>
        <p:blipFill rotWithShape="1">
          <a:blip r:embed="rId6">
            <a:alphaModFix/>
          </a:blip>
          <a:srcRect b="0" l="0" r="0" t="0"/>
          <a:stretch/>
        </p:blipFill>
        <p:spPr>
          <a:xfrm>
            <a:off x="9097661" y="2113115"/>
            <a:ext cx="3726971" cy="2484647"/>
          </a:xfrm>
          <a:prstGeom prst="parallelogram">
            <a:avLst>
              <a:gd fmla="val 25000" name="adj"/>
            </a:avLst>
          </a:prstGeom>
          <a:noFill/>
          <a:ln cap="flat" cmpd="sng" w="9525">
            <a:solidFill>
              <a:srgbClr val="F16334"/>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6" name="Shape 196"/>
        <p:cNvGrpSpPr/>
        <p:nvPr/>
      </p:nvGrpSpPr>
      <p:grpSpPr>
        <a:xfrm>
          <a:off x="0" y="0"/>
          <a:ext cx="0" cy="0"/>
          <a:chOff x="0" y="0"/>
          <a:chExt cx="0" cy="0"/>
        </a:xfrm>
      </p:grpSpPr>
      <p:sp>
        <p:nvSpPr>
          <p:cNvPr id="197" name="Google Shape;197;p19"/>
          <p:cNvSpPr/>
          <p:nvPr/>
        </p:nvSpPr>
        <p:spPr>
          <a:xfrm>
            <a:off x="4901100" y="-125"/>
            <a:ext cx="12314400" cy="6858000"/>
          </a:xfrm>
          <a:prstGeom prst="parallelogram">
            <a:avLst>
              <a:gd fmla="val 30977" name="adj"/>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98" name="Google Shape;198;p19"/>
          <p:cNvSpPr/>
          <p:nvPr/>
        </p:nvSpPr>
        <p:spPr>
          <a:xfrm>
            <a:off x="449553" y="353400"/>
            <a:ext cx="7635600" cy="1858200"/>
          </a:xfrm>
          <a:prstGeom prst="rect">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199" name="Google Shape;199;p19"/>
          <p:cNvSpPr/>
          <p:nvPr/>
        </p:nvSpPr>
        <p:spPr>
          <a:xfrm>
            <a:off x="449550" y="2403234"/>
            <a:ext cx="7635600" cy="19734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200" name="Google Shape;200;p19"/>
          <p:cNvSpPr/>
          <p:nvPr/>
        </p:nvSpPr>
        <p:spPr>
          <a:xfrm>
            <a:off x="449551" y="4568107"/>
            <a:ext cx="7635600" cy="1936500"/>
          </a:xfrm>
          <a:prstGeom prst="rect">
            <a:avLst/>
          </a:prstGeom>
          <a:solidFill>
            <a:srgbClr val="FFF1EB"/>
          </a:solidFill>
          <a:ln cap="flat" cmpd="sng" w="9525">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201" name="Google Shape;201;p19"/>
          <p:cNvSpPr txBox="1"/>
          <p:nvPr/>
        </p:nvSpPr>
        <p:spPr>
          <a:xfrm>
            <a:off x="8788475" y="162550"/>
            <a:ext cx="3403500" cy="1899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9400"/>
              <a:buFont typeface="Avenir"/>
              <a:buNone/>
            </a:pPr>
            <a:r>
              <a:rPr b="1" i="0" lang="en-US" sz="4000" u="none" cap="none" strike="noStrike">
                <a:solidFill>
                  <a:srgbClr val="2D3E50"/>
                </a:solidFill>
                <a:latin typeface="Verdana"/>
                <a:ea typeface="Verdana"/>
                <a:cs typeface="Verdana"/>
                <a:sym typeface="Verdana"/>
              </a:rPr>
              <a:t>Mission</a:t>
            </a:r>
            <a:endParaRPr b="0" i="0" sz="4000" u="none" cap="none" strike="noStrike">
              <a:solidFill>
                <a:srgbClr val="2D3E50"/>
              </a:solidFill>
              <a:latin typeface="Verdana"/>
              <a:ea typeface="Verdana"/>
              <a:cs typeface="Verdana"/>
              <a:sym typeface="Verdana"/>
            </a:endParaRPr>
          </a:p>
        </p:txBody>
      </p:sp>
      <p:sp>
        <p:nvSpPr>
          <p:cNvPr id="202" name="Google Shape;202;p19"/>
          <p:cNvSpPr txBox="1"/>
          <p:nvPr/>
        </p:nvSpPr>
        <p:spPr>
          <a:xfrm>
            <a:off x="749250" y="653075"/>
            <a:ext cx="674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Your mission statement here.</a:t>
            </a:r>
            <a:br>
              <a:rPr i="0" lang="en-US" sz="1800" u="none" cap="none" strike="noStrike">
                <a:solidFill>
                  <a:srgbClr val="1C3947"/>
                </a:solidFill>
                <a:latin typeface="Lexend"/>
                <a:ea typeface="Lexend"/>
                <a:cs typeface="Lexend"/>
                <a:sym typeface="Lexend"/>
              </a:rPr>
            </a:br>
            <a:r>
              <a:rPr i="0" lang="en-US" sz="14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Lexend"/>
              <a:ea typeface="Lexend"/>
              <a:cs typeface="Lexend"/>
              <a:sym typeface="Lexend"/>
            </a:endParaRPr>
          </a:p>
        </p:txBody>
      </p:sp>
      <p:sp>
        <p:nvSpPr>
          <p:cNvPr id="203" name="Google Shape;203;p19"/>
          <p:cNvSpPr txBox="1"/>
          <p:nvPr/>
        </p:nvSpPr>
        <p:spPr>
          <a:xfrm>
            <a:off x="8788475" y="2467413"/>
            <a:ext cx="3403500" cy="1899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9400"/>
              <a:buFont typeface="Avenir"/>
              <a:buNone/>
            </a:pPr>
            <a:r>
              <a:rPr b="1" i="0" lang="en-US" sz="4000" u="none" cap="none" strike="noStrike">
                <a:solidFill>
                  <a:srgbClr val="2D3E50"/>
                </a:solidFill>
                <a:latin typeface="Verdana"/>
                <a:ea typeface="Verdana"/>
                <a:cs typeface="Verdana"/>
                <a:sym typeface="Verdana"/>
              </a:rPr>
              <a:t>Values</a:t>
            </a:r>
            <a:endParaRPr b="0" i="0" sz="4000" u="none" cap="none" strike="noStrike">
              <a:solidFill>
                <a:srgbClr val="2D3E50"/>
              </a:solidFill>
              <a:latin typeface="Verdana"/>
              <a:ea typeface="Verdana"/>
              <a:cs typeface="Verdana"/>
              <a:sym typeface="Verdana"/>
            </a:endParaRPr>
          </a:p>
        </p:txBody>
      </p:sp>
      <p:sp>
        <p:nvSpPr>
          <p:cNvPr id="204" name="Google Shape;204;p19"/>
          <p:cNvSpPr txBox="1"/>
          <p:nvPr/>
        </p:nvSpPr>
        <p:spPr>
          <a:xfrm>
            <a:off x="8788475" y="4772288"/>
            <a:ext cx="3403500" cy="1899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9400"/>
              <a:buFont typeface="Avenir"/>
              <a:buNone/>
            </a:pPr>
            <a:r>
              <a:rPr b="1" i="0" lang="en-US" sz="4000" u="none" cap="none" strike="noStrike">
                <a:solidFill>
                  <a:srgbClr val="2D3E50"/>
                </a:solidFill>
                <a:latin typeface="Verdana"/>
                <a:ea typeface="Verdana"/>
                <a:cs typeface="Verdana"/>
                <a:sym typeface="Verdana"/>
              </a:rPr>
              <a:t>Vision</a:t>
            </a:r>
            <a:endParaRPr b="0" i="0" sz="4000" u="none" cap="none" strike="noStrike">
              <a:solidFill>
                <a:srgbClr val="2D3E50"/>
              </a:solidFill>
              <a:latin typeface="Verdana"/>
              <a:ea typeface="Verdana"/>
              <a:cs typeface="Verdana"/>
              <a:sym typeface="Verdana"/>
            </a:endParaRPr>
          </a:p>
        </p:txBody>
      </p:sp>
      <p:sp>
        <p:nvSpPr>
          <p:cNvPr id="205" name="Google Shape;205;p19"/>
          <p:cNvSpPr txBox="1"/>
          <p:nvPr/>
        </p:nvSpPr>
        <p:spPr>
          <a:xfrm>
            <a:off x="749250" y="2789550"/>
            <a:ext cx="674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Your company values here.</a:t>
            </a:r>
            <a:br>
              <a:rPr i="0" lang="en-US" sz="1800" u="none" cap="none" strike="noStrike">
                <a:solidFill>
                  <a:srgbClr val="1C3947"/>
                </a:solidFill>
                <a:latin typeface="Lexend"/>
                <a:ea typeface="Lexend"/>
                <a:cs typeface="Lexend"/>
                <a:sym typeface="Lexend"/>
              </a:rPr>
            </a:br>
            <a:r>
              <a:rPr i="0" lang="en-US" sz="14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Lexend"/>
              <a:ea typeface="Lexend"/>
              <a:cs typeface="Lexend"/>
              <a:sym typeface="Lexend"/>
            </a:endParaRPr>
          </a:p>
        </p:txBody>
      </p:sp>
      <p:sp>
        <p:nvSpPr>
          <p:cNvPr id="206" name="Google Shape;206;p19"/>
          <p:cNvSpPr txBox="1"/>
          <p:nvPr/>
        </p:nvSpPr>
        <p:spPr>
          <a:xfrm>
            <a:off x="749238" y="4926175"/>
            <a:ext cx="674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Your company vision here.</a:t>
            </a:r>
            <a:br>
              <a:rPr i="0" lang="en-US" sz="1800" u="none" cap="none" strike="noStrike">
                <a:solidFill>
                  <a:srgbClr val="1C3947"/>
                </a:solidFill>
                <a:latin typeface="Lexend"/>
                <a:ea typeface="Lexend"/>
                <a:cs typeface="Lexend"/>
                <a:sym typeface="Lexend"/>
              </a:rPr>
            </a:br>
            <a:r>
              <a:rPr i="0" lang="en-US" sz="14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Lexend"/>
              <a:ea typeface="Lexend"/>
              <a:cs typeface="Lexend"/>
              <a:sym typeface="Lexe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0" name="Shape 210"/>
        <p:cNvGrpSpPr/>
        <p:nvPr/>
      </p:nvGrpSpPr>
      <p:grpSpPr>
        <a:xfrm>
          <a:off x="0" y="0"/>
          <a:ext cx="0" cy="0"/>
          <a:chOff x="0" y="0"/>
          <a:chExt cx="0" cy="0"/>
        </a:xfrm>
      </p:grpSpPr>
      <p:sp>
        <p:nvSpPr>
          <p:cNvPr id="211" name="Google Shape;211;p20"/>
          <p:cNvSpPr/>
          <p:nvPr/>
        </p:nvSpPr>
        <p:spPr>
          <a:xfrm>
            <a:off x="5359476" y="1723125"/>
            <a:ext cx="8561700" cy="5134800"/>
          </a:xfrm>
          <a:prstGeom prst="parallelogram">
            <a:avLst>
              <a:gd fmla="val 25000" name="adj"/>
            </a:avLst>
          </a:prstGeom>
          <a:solidFill>
            <a:srgbClr val="F16334"/>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2" name="Google Shape;212;p20"/>
          <p:cNvSpPr/>
          <p:nvPr/>
        </p:nvSpPr>
        <p:spPr>
          <a:xfrm>
            <a:off x="-1578137" y="1722268"/>
            <a:ext cx="8117700" cy="5134800"/>
          </a:xfrm>
          <a:prstGeom prst="parallelogram">
            <a:avLst>
              <a:gd fmla="val 25000" name="adj"/>
            </a:avLst>
          </a:prstGeom>
          <a:solidFill>
            <a:srgbClr val="FFF1EB"/>
          </a:solidFill>
          <a:ln cap="flat" cmpd="sng" w="12700">
            <a:solidFill>
              <a:srgbClr val="2D3E5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3" name="Google Shape;213;p20"/>
          <p:cNvSpPr txBox="1"/>
          <p:nvPr/>
        </p:nvSpPr>
        <p:spPr>
          <a:xfrm>
            <a:off x="1754417" y="2665069"/>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Competitors</a:t>
            </a:r>
            <a:endParaRPr i="0" sz="1400" u="none" cap="none" strike="noStrike">
              <a:solidFill>
                <a:srgbClr val="1C3947"/>
              </a:solidFill>
              <a:latin typeface="Lexend"/>
              <a:ea typeface="Lexend"/>
              <a:cs typeface="Lexend"/>
              <a:sym typeface="Lexend"/>
            </a:endParaRPr>
          </a:p>
        </p:txBody>
      </p:sp>
      <p:sp>
        <p:nvSpPr>
          <p:cNvPr id="214" name="Google Shape;214;p20"/>
          <p:cNvSpPr txBox="1"/>
          <p:nvPr/>
        </p:nvSpPr>
        <p:spPr>
          <a:xfrm>
            <a:off x="7380539" y="2665069"/>
            <a:ext cx="30375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[Company Name Here]</a:t>
            </a:r>
            <a:endParaRPr i="0" sz="1400" u="none" cap="none" strike="noStrike">
              <a:solidFill>
                <a:srgbClr val="1C3947"/>
              </a:solidFill>
              <a:latin typeface="Lexend"/>
              <a:ea typeface="Lexend"/>
              <a:cs typeface="Lexend"/>
              <a:sym typeface="Lexend"/>
            </a:endParaRPr>
          </a:p>
        </p:txBody>
      </p:sp>
      <p:sp>
        <p:nvSpPr>
          <p:cNvPr id="215" name="Google Shape;215;p20"/>
          <p:cNvSpPr txBox="1"/>
          <p:nvPr/>
        </p:nvSpPr>
        <p:spPr>
          <a:xfrm>
            <a:off x="1754417" y="3675842"/>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#1</a:t>
            </a:r>
            <a:endParaRPr i="0" sz="1400" u="none" cap="none" strike="noStrike">
              <a:solidFill>
                <a:srgbClr val="1C3947"/>
              </a:solidFill>
              <a:latin typeface="Lexend"/>
              <a:ea typeface="Lexend"/>
              <a:cs typeface="Lexend"/>
              <a:sym typeface="Lexend"/>
            </a:endParaRPr>
          </a:p>
        </p:txBody>
      </p:sp>
      <p:sp>
        <p:nvSpPr>
          <p:cNvPr id="216" name="Google Shape;216;p20"/>
          <p:cNvSpPr txBox="1"/>
          <p:nvPr/>
        </p:nvSpPr>
        <p:spPr>
          <a:xfrm>
            <a:off x="1754416" y="4253591"/>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#2</a:t>
            </a:r>
            <a:endParaRPr i="0" sz="1400" u="none" cap="none" strike="noStrike">
              <a:solidFill>
                <a:srgbClr val="1C3947"/>
              </a:solidFill>
              <a:latin typeface="Lexend"/>
              <a:ea typeface="Lexend"/>
              <a:cs typeface="Lexend"/>
              <a:sym typeface="Lexend"/>
            </a:endParaRPr>
          </a:p>
        </p:txBody>
      </p:sp>
      <p:sp>
        <p:nvSpPr>
          <p:cNvPr id="217" name="Google Shape;217;p20"/>
          <p:cNvSpPr txBox="1"/>
          <p:nvPr/>
        </p:nvSpPr>
        <p:spPr>
          <a:xfrm>
            <a:off x="1754416" y="4807203"/>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#3</a:t>
            </a:r>
            <a:endParaRPr i="0" sz="1400" u="none" cap="none" strike="noStrike">
              <a:solidFill>
                <a:srgbClr val="1C3947"/>
              </a:solidFill>
              <a:latin typeface="Lexend"/>
              <a:ea typeface="Lexend"/>
              <a:cs typeface="Lexend"/>
              <a:sym typeface="Lexend"/>
            </a:endParaRPr>
          </a:p>
        </p:txBody>
      </p:sp>
      <p:sp>
        <p:nvSpPr>
          <p:cNvPr id="218" name="Google Shape;218;p20"/>
          <p:cNvSpPr txBox="1"/>
          <p:nvPr/>
        </p:nvSpPr>
        <p:spPr>
          <a:xfrm>
            <a:off x="1754416" y="5360815"/>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#4</a:t>
            </a:r>
            <a:endParaRPr i="0" sz="1400" u="none" cap="none" strike="noStrike">
              <a:solidFill>
                <a:srgbClr val="1C3947"/>
              </a:solidFill>
              <a:latin typeface="Lexend"/>
              <a:ea typeface="Lexend"/>
              <a:cs typeface="Lexend"/>
              <a:sym typeface="Lexend"/>
            </a:endParaRPr>
          </a:p>
        </p:txBody>
      </p:sp>
      <p:sp>
        <p:nvSpPr>
          <p:cNvPr id="219" name="Google Shape;219;p20"/>
          <p:cNvSpPr txBox="1"/>
          <p:nvPr/>
        </p:nvSpPr>
        <p:spPr>
          <a:xfrm>
            <a:off x="7942811" y="3614745"/>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#1</a:t>
            </a:r>
            <a:endParaRPr i="0" sz="1400" u="none" cap="none" strike="noStrike">
              <a:solidFill>
                <a:srgbClr val="1C3947"/>
              </a:solidFill>
              <a:latin typeface="Lexend"/>
              <a:ea typeface="Lexend"/>
              <a:cs typeface="Lexend"/>
              <a:sym typeface="Lexend"/>
            </a:endParaRPr>
          </a:p>
        </p:txBody>
      </p:sp>
      <p:sp>
        <p:nvSpPr>
          <p:cNvPr id="220" name="Google Shape;220;p20"/>
          <p:cNvSpPr txBox="1"/>
          <p:nvPr/>
        </p:nvSpPr>
        <p:spPr>
          <a:xfrm>
            <a:off x="7942810" y="4192494"/>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#2</a:t>
            </a:r>
            <a:endParaRPr i="0" sz="1400" u="none" cap="none" strike="noStrike">
              <a:solidFill>
                <a:srgbClr val="1C3947"/>
              </a:solidFill>
              <a:latin typeface="Lexend"/>
              <a:ea typeface="Lexend"/>
              <a:cs typeface="Lexend"/>
              <a:sym typeface="Lexend"/>
            </a:endParaRPr>
          </a:p>
        </p:txBody>
      </p:sp>
      <p:sp>
        <p:nvSpPr>
          <p:cNvPr id="221" name="Google Shape;221;p20"/>
          <p:cNvSpPr txBox="1"/>
          <p:nvPr/>
        </p:nvSpPr>
        <p:spPr>
          <a:xfrm>
            <a:off x="7942810" y="4746106"/>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#3</a:t>
            </a:r>
            <a:endParaRPr i="0" sz="1400" u="none" cap="none" strike="noStrike">
              <a:solidFill>
                <a:srgbClr val="1C3947"/>
              </a:solidFill>
              <a:latin typeface="Lexend"/>
              <a:ea typeface="Lexend"/>
              <a:cs typeface="Lexend"/>
              <a:sym typeface="Lexend"/>
            </a:endParaRPr>
          </a:p>
        </p:txBody>
      </p:sp>
      <p:sp>
        <p:nvSpPr>
          <p:cNvPr id="222" name="Google Shape;222;p20"/>
          <p:cNvSpPr txBox="1"/>
          <p:nvPr/>
        </p:nvSpPr>
        <p:spPr>
          <a:xfrm>
            <a:off x="7942810" y="5299718"/>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Line Item #4</a:t>
            </a:r>
            <a:endParaRPr i="0" sz="1400" u="none" cap="none" strike="noStrike">
              <a:solidFill>
                <a:srgbClr val="1C3947"/>
              </a:solidFill>
              <a:latin typeface="Lexend"/>
              <a:ea typeface="Lexend"/>
              <a:cs typeface="Lexend"/>
              <a:sym typeface="Lexend"/>
            </a:endParaRPr>
          </a:p>
        </p:txBody>
      </p:sp>
      <p:sp>
        <p:nvSpPr>
          <p:cNvPr id="223" name="Google Shape;223;p20"/>
          <p:cNvSpPr txBox="1"/>
          <p:nvPr/>
        </p:nvSpPr>
        <p:spPr>
          <a:xfrm>
            <a:off x="0" y="163000"/>
            <a:ext cx="12192000" cy="1325700"/>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2D3E50"/>
              </a:buClr>
              <a:buSzPts val="3700"/>
              <a:buFont typeface="Avenir"/>
              <a:buNone/>
            </a:pPr>
            <a:r>
              <a:rPr i="0" lang="en-US" sz="3200" u="none" cap="none" strike="noStrike">
                <a:solidFill>
                  <a:srgbClr val="1C3947"/>
                </a:solidFill>
                <a:latin typeface="Lexend"/>
                <a:ea typeface="Lexend"/>
                <a:cs typeface="Lexend"/>
                <a:sym typeface="Lexend"/>
              </a:rPr>
              <a:t>What Makes [Company Name] Different</a:t>
            </a:r>
            <a:endParaRPr i="0" sz="900" u="none" cap="none" strike="noStrike">
              <a:solidFill>
                <a:srgbClr val="1C3947"/>
              </a:solidFill>
              <a:latin typeface="Lexend"/>
              <a:ea typeface="Lexend"/>
              <a:cs typeface="Lexend"/>
              <a:sym typeface="Lexe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7" name="Shape 227"/>
        <p:cNvGrpSpPr/>
        <p:nvPr/>
      </p:nvGrpSpPr>
      <p:grpSpPr>
        <a:xfrm>
          <a:off x="0" y="0"/>
          <a:ext cx="0" cy="0"/>
          <a:chOff x="0" y="0"/>
          <a:chExt cx="0" cy="0"/>
        </a:xfrm>
      </p:grpSpPr>
      <p:sp>
        <p:nvSpPr>
          <p:cNvPr id="228" name="Google Shape;228;p21"/>
          <p:cNvSpPr/>
          <p:nvPr/>
        </p:nvSpPr>
        <p:spPr>
          <a:xfrm>
            <a:off x="5687675" y="5292650"/>
            <a:ext cx="1002900" cy="10029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21"/>
          <p:cNvSpPr txBox="1"/>
          <p:nvPr>
            <p:ph type="title"/>
          </p:nvPr>
        </p:nvSpPr>
        <p:spPr>
          <a:xfrm>
            <a:off x="190099" y="288925"/>
            <a:ext cx="119979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D3E50"/>
              </a:buClr>
              <a:buSzPts val="4000"/>
              <a:buFont typeface="Avenir"/>
              <a:buNone/>
            </a:pPr>
            <a:r>
              <a:rPr lang="en-US" sz="2600">
                <a:solidFill>
                  <a:srgbClr val="2D3E50"/>
                </a:solidFill>
                <a:latin typeface="Lexend"/>
                <a:ea typeface="Lexend"/>
                <a:cs typeface="Lexend"/>
                <a:sym typeface="Lexend"/>
              </a:rPr>
              <a:t>What Our Customers Are Saying</a:t>
            </a:r>
            <a:endParaRPr sz="3000">
              <a:solidFill>
                <a:srgbClr val="2D3E50"/>
              </a:solidFill>
              <a:latin typeface="Lexend"/>
              <a:ea typeface="Lexend"/>
              <a:cs typeface="Lexend"/>
              <a:sym typeface="Lexend"/>
            </a:endParaRPr>
          </a:p>
        </p:txBody>
      </p:sp>
      <p:sp>
        <p:nvSpPr>
          <p:cNvPr id="230" name="Google Shape;230;p21"/>
          <p:cNvSpPr/>
          <p:nvPr/>
        </p:nvSpPr>
        <p:spPr>
          <a:xfrm>
            <a:off x="416332" y="1640981"/>
            <a:ext cx="11049900" cy="2757000"/>
          </a:xfrm>
          <a:prstGeom prst="parallelogram">
            <a:avLst>
              <a:gd fmla="val 25000" name="adj"/>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1" name="Google Shape;231;p21"/>
          <p:cNvSpPr/>
          <p:nvPr/>
        </p:nvSpPr>
        <p:spPr>
          <a:xfrm>
            <a:off x="664144" y="1408431"/>
            <a:ext cx="11049900" cy="2757000"/>
          </a:xfrm>
          <a:prstGeom prst="parallelogram">
            <a:avLst>
              <a:gd fmla="val 25000" name="adj"/>
            </a:avLst>
          </a:prstGeom>
          <a:solidFill>
            <a:srgbClr val="F16334"/>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2" name="Google Shape;232;p21"/>
          <p:cNvSpPr txBox="1"/>
          <p:nvPr/>
        </p:nvSpPr>
        <p:spPr>
          <a:xfrm>
            <a:off x="1280161" y="1386034"/>
            <a:ext cx="9817800" cy="2757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4400"/>
              <a:buFont typeface="Avenir"/>
              <a:buNone/>
            </a:pPr>
            <a:r>
              <a:rPr i="0" lang="en-US" sz="4400" u="none" cap="none" strike="noStrike">
                <a:solidFill>
                  <a:srgbClr val="FFFFFF"/>
                </a:solidFill>
                <a:latin typeface="Lexend"/>
                <a:ea typeface="Lexend"/>
                <a:cs typeface="Lexend"/>
                <a:sym typeface="Lexend"/>
              </a:rPr>
              <a:t>“Insert a customer testimonial that demonstrates the value of your business here.”</a:t>
            </a:r>
            <a:endParaRPr i="0" sz="1400" u="none" cap="none" strike="noStrike">
              <a:solidFill>
                <a:srgbClr val="000000"/>
              </a:solidFill>
              <a:latin typeface="Lexend"/>
              <a:ea typeface="Lexend"/>
              <a:cs typeface="Lexend"/>
              <a:sym typeface="Lexend"/>
            </a:endParaRPr>
          </a:p>
        </p:txBody>
      </p:sp>
      <p:sp>
        <p:nvSpPr>
          <p:cNvPr id="233" name="Google Shape;233;p21"/>
          <p:cNvSpPr txBox="1"/>
          <p:nvPr/>
        </p:nvSpPr>
        <p:spPr>
          <a:xfrm>
            <a:off x="-26" y="4744125"/>
            <a:ext cx="121920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Lexend"/>
                <a:ea typeface="Lexend"/>
                <a:cs typeface="Lexend"/>
                <a:sym typeface="Lexend"/>
              </a:rPr>
              <a:t>First and Last Name, Job Title</a:t>
            </a:r>
            <a:endParaRPr i="0" sz="1400" u="none" cap="none" strike="noStrike">
              <a:solidFill>
                <a:srgbClr val="000000"/>
              </a:solidFill>
              <a:latin typeface="Lexend"/>
              <a:ea typeface="Lexend"/>
              <a:cs typeface="Lexend"/>
              <a:sym typeface="Lexend"/>
            </a:endParaRPr>
          </a:p>
        </p:txBody>
      </p:sp>
      <p:sp>
        <p:nvSpPr>
          <p:cNvPr id="234" name="Google Shape;234;p21"/>
          <p:cNvSpPr txBox="1"/>
          <p:nvPr/>
        </p:nvSpPr>
        <p:spPr>
          <a:xfrm>
            <a:off x="5750900" y="560687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2D3E50"/>
                </a:solidFill>
                <a:latin typeface="Proxima Nova"/>
                <a:ea typeface="Proxima Nova"/>
                <a:cs typeface="Proxima Nova"/>
                <a:sym typeface="Proxima Nova"/>
              </a:rPr>
              <a:t>LOGO</a:t>
            </a:r>
            <a:endParaRPr b="0" i="0" sz="1400" u="none" cap="none" strike="noStrike">
              <a:solidFill>
                <a:srgbClr val="000000"/>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