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Lst>
  <p:sldSz cy="5143500" cx="9144000"/>
  <p:notesSz cx="6858000" cy="9144000"/>
  <p:embeddedFontLst>
    <p:embeddedFont>
      <p:font typeface="Proxima Nova"/>
      <p:regular r:id="rId25"/>
      <p:bold r:id="rId26"/>
      <p:italic r:id="rId27"/>
      <p:boldItalic r:id="rId28"/>
    </p:embeddedFont>
    <p:embeddedFont>
      <p:font typeface="Lexend"/>
      <p:regular r:id="rId29"/>
      <p:bold r:id="rId30"/>
    </p:embeddedFont>
    <p:embeddedFont>
      <p:font typeface="Oswald"/>
      <p:regular r:id="rId31"/>
      <p:bold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178C3FD-071F-4600-90BE-52890B113000}">
  <a:tblStyle styleId="{3178C3FD-071F-4600-90BE-52890B113000}"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roximaNova-bold.fntdata"/><Relationship Id="rId25" Type="http://schemas.openxmlformats.org/officeDocument/2006/relationships/font" Target="fonts/ProximaNova-regular.fntdata"/><Relationship Id="rId28" Type="http://schemas.openxmlformats.org/officeDocument/2006/relationships/font" Target="fonts/ProximaNova-boldItalic.fntdata"/><Relationship Id="rId27" Type="http://schemas.openxmlformats.org/officeDocument/2006/relationships/font" Target="fonts/ProximaNova-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Lexend-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Oswald-regular.fntdata"/><Relationship Id="rId30" Type="http://schemas.openxmlformats.org/officeDocument/2006/relationships/font" Target="fonts/Lexend-bold.fntdata"/><Relationship Id="rId11" Type="http://schemas.openxmlformats.org/officeDocument/2006/relationships/slide" Target="slides/slide4.xml"/><Relationship Id="rId10" Type="http://schemas.openxmlformats.org/officeDocument/2006/relationships/slide" Target="slides/slide3.xml"/><Relationship Id="rId32" Type="http://schemas.openxmlformats.org/officeDocument/2006/relationships/font" Target="fonts/Oswald-bold.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 name="Google Shape;127;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pt-BR" sz="1400">
                <a:solidFill>
                  <a:srgbClr val="33475B"/>
                </a:solidFill>
                <a:latin typeface="Avenir"/>
                <a:ea typeface="Avenir"/>
                <a:cs typeface="Avenir"/>
                <a:sym typeface="Avenir"/>
              </a:rPr>
              <a:t>Title Slide</a:t>
            </a:r>
            <a:endParaRPr b="1" sz="1400">
              <a:solidFill>
                <a:srgbClr val="33475B"/>
              </a:solidFill>
              <a:latin typeface="Avenir"/>
              <a:ea typeface="Avenir"/>
              <a:cs typeface="Avenir"/>
              <a:sym typeface="Avenir"/>
            </a:endParaRPr>
          </a:p>
          <a:p>
            <a:pPr indent="-304800" lvl="0" marL="457200" rtl="0" algn="l">
              <a:lnSpc>
                <a:spcPct val="100000"/>
              </a:lnSpc>
              <a:spcBef>
                <a:spcPts val="0"/>
              </a:spcBef>
              <a:spcAft>
                <a:spcPts val="0"/>
              </a:spcAft>
              <a:buClr>
                <a:srgbClr val="33475B"/>
              </a:buClr>
              <a:buSzPts val="1200"/>
              <a:buFont typeface="Avenir"/>
              <a:buChar char="●"/>
            </a:pPr>
            <a:r>
              <a:rPr lang="pt-BR" sz="1200">
                <a:solidFill>
                  <a:srgbClr val="33475B"/>
                </a:solidFill>
                <a:latin typeface="Avenir"/>
                <a:ea typeface="Avenir"/>
                <a:cs typeface="Avenir"/>
                <a:sym typeface="Avenir"/>
              </a:rPr>
              <a:t>Dark</a:t>
            </a:r>
            <a:endParaRPr sz="1200">
              <a:solidFill>
                <a:srgbClr val="33475B"/>
              </a:solidFill>
              <a:latin typeface="Avenir"/>
              <a:ea typeface="Avenir"/>
              <a:cs typeface="Avenir"/>
              <a:sym typeface="Aveni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0: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50" name="Google Shape;250;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11: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65" name="Google Shape;265;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12: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72" name="Google Shape;272;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279" name="Google Shape;279;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288" name="Google Shape;288;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317" name="Google Shape;317;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3" name="Google Shape;323;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33475B"/>
              </a:buClr>
              <a:buSzPts val="1400"/>
              <a:buFont typeface="Avenir"/>
              <a:buNone/>
            </a:pPr>
            <a:r>
              <a:rPr b="1" lang="pt-BR" sz="1400">
                <a:solidFill>
                  <a:srgbClr val="33475B"/>
                </a:solidFill>
                <a:latin typeface="Avenir"/>
                <a:ea typeface="Avenir"/>
                <a:cs typeface="Avenir"/>
                <a:sym typeface="Avenir"/>
              </a:rPr>
              <a:t>Product Screenshot Full MacBook</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g32833e17c37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34" name="Google Shape;334;g32833e17c37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g32833e17c37_0_0: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pt-BR"/>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3" name="Google Shape;13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33475B"/>
              </a:buClr>
              <a:buSzPts val="1400"/>
              <a:buFont typeface="Avenir"/>
              <a:buNone/>
            </a:pPr>
            <a:r>
              <a:rPr b="1" lang="pt-BR" sz="1400">
                <a:solidFill>
                  <a:srgbClr val="33475B"/>
                </a:solidFill>
                <a:latin typeface="Avenir"/>
                <a:ea typeface="Avenir"/>
                <a:cs typeface="Avenir"/>
                <a:sym typeface="Avenir"/>
              </a:rPr>
              <a:t>Please watch all videos above. </a:t>
            </a:r>
            <a:endParaRPr b="1" sz="1400">
              <a:solidFill>
                <a:srgbClr val="33475B"/>
              </a:solidFill>
              <a:latin typeface="Avenir"/>
              <a:ea typeface="Avenir"/>
              <a:cs typeface="Avenir"/>
              <a:sym typeface="Aveni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3: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3" name="Google Shape;14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4: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5" name="Google Shape;15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5: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3" name="Google Shape;16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6" name="Google Shape;196;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197" name="Google Shape;197;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pt-BR"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7: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05" name="Google Shape;205;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8: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22" name="Google Shape;22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9: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42" name="Google Shape;24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3" name="Google Shape;13;p2"/>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4" name="Google Shape;14;p2"/>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0" name="Google Shape;70;p11"/>
          <p:cNvSpPr txBox="1"/>
          <p:nvPr>
            <p:ph idx="1" type="body"/>
          </p:nvPr>
        </p:nvSpPr>
        <p:spPr>
          <a:xfrm rot="5400000">
            <a:off x="2940248" y="-942379"/>
            <a:ext cx="3263504" cy="78867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71" name="Google Shape;71;p11"/>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2" name="Google Shape;72;p11"/>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3" name="Google Shape;73;p11"/>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5350073" y="1467446"/>
            <a:ext cx="4358879" cy="1971675"/>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6" name="Google Shape;76;p12"/>
          <p:cNvSpPr txBox="1"/>
          <p:nvPr>
            <p:ph idx="1" type="body"/>
          </p:nvPr>
        </p:nvSpPr>
        <p:spPr>
          <a:xfrm rot="5400000">
            <a:off x="1349573" y="-447079"/>
            <a:ext cx="4358879" cy="5800725"/>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77" name="Google Shape;77;p12"/>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8" name="Google Shape;78;p12"/>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9" name="Google Shape;79;p12"/>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4" name="Shape 84"/>
        <p:cNvGrpSpPr/>
        <p:nvPr/>
      </p:nvGrpSpPr>
      <p:grpSpPr>
        <a:xfrm>
          <a:off x="0" y="0"/>
          <a:ext cx="0" cy="0"/>
          <a:chOff x="0" y="0"/>
          <a:chExt cx="0" cy="0"/>
        </a:xfrm>
      </p:grpSpPr>
      <p:sp>
        <p:nvSpPr>
          <p:cNvPr id="85" name="Google Shape;85;p14"/>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86" name="Google Shape;86;p14"/>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87" name="Google Shape;87;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88" name="Shape 88"/>
        <p:cNvGrpSpPr/>
        <p:nvPr/>
      </p:nvGrpSpPr>
      <p:grpSpPr>
        <a:xfrm>
          <a:off x="0" y="0"/>
          <a:ext cx="0" cy="0"/>
          <a:chOff x="0" y="0"/>
          <a:chExt cx="0" cy="0"/>
        </a:xfrm>
      </p:grpSpPr>
      <p:sp>
        <p:nvSpPr>
          <p:cNvPr id="89" name="Google Shape;89;p15"/>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90" name="Google Shape;90;p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91" name="Shape 91"/>
        <p:cNvGrpSpPr/>
        <p:nvPr/>
      </p:nvGrpSpPr>
      <p:grpSpPr>
        <a:xfrm>
          <a:off x="0" y="0"/>
          <a:ext cx="0" cy="0"/>
          <a:chOff x="0" y="0"/>
          <a:chExt cx="0" cy="0"/>
        </a:xfrm>
      </p:grpSpPr>
      <p:sp>
        <p:nvSpPr>
          <p:cNvPr id="92" name="Google Shape;92;p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93" name="Google Shape;93;p1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94" name="Google Shape;94;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95" name="Shape 95"/>
        <p:cNvGrpSpPr/>
        <p:nvPr/>
      </p:nvGrpSpPr>
      <p:grpSpPr>
        <a:xfrm>
          <a:off x="0" y="0"/>
          <a:ext cx="0" cy="0"/>
          <a:chOff x="0" y="0"/>
          <a:chExt cx="0" cy="0"/>
        </a:xfrm>
      </p:grpSpPr>
      <p:sp>
        <p:nvSpPr>
          <p:cNvPr id="96" name="Google Shape;96;p1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97" name="Google Shape;97;p17"/>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98" name="Google Shape;98;p17"/>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99" name="Google Shape;99;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0" name="Shape 100"/>
        <p:cNvGrpSpPr/>
        <p:nvPr/>
      </p:nvGrpSpPr>
      <p:grpSpPr>
        <a:xfrm>
          <a:off x="0" y="0"/>
          <a:ext cx="0" cy="0"/>
          <a:chOff x="0" y="0"/>
          <a:chExt cx="0" cy="0"/>
        </a:xfrm>
      </p:grpSpPr>
      <p:sp>
        <p:nvSpPr>
          <p:cNvPr id="101" name="Google Shape;101;p1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02" name="Google Shape;102;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03" name="Shape 103"/>
        <p:cNvGrpSpPr/>
        <p:nvPr/>
      </p:nvGrpSpPr>
      <p:grpSpPr>
        <a:xfrm>
          <a:off x="0" y="0"/>
          <a:ext cx="0" cy="0"/>
          <a:chOff x="0" y="0"/>
          <a:chExt cx="0" cy="0"/>
        </a:xfrm>
      </p:grpSpPr>
      <p:sp>
        <p:nvSpPr>
          <p:cNvPr id="104" name="Google Shape;104;p19"/>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105" name="Google Shape;105;p19"/>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106" name="Google Shape;106;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07" name="Shape 107"/>
        <p:cNvGrpSpPr/>
        <p:nvPr/>
      </p:nvGrpSpPr>
      <p:grpSpPr>
        <a:xfrm>
          <a:off x="0" y="0"/>
          <a:ext cx="0" cy="0"/>
          <a:chOff x="0" y="0"/>
          <a:chExt cx="0" cy="0"/>
        </a:xfrm>
      </p:grpSpPr>
      <p:sp>
        <p:nvSpPr>
          <p:cNvPr id="108" name="Google Shape;108;p20"/>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109" name="Google Shape;109;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10" name="Shape 110"/>
        <p:cNvGrpSpPr/>
        <p:nvPr/>
      </p:nvGrpSpPr>
      <p:grpSpPr>
        <a:xfrm>
          <a:off x="0" y="0"/>
          <a:ext cx="0" cy="0"/>
          <a:chOff x="0" y="0"/>
          <a:chExt cx="0" cy="0"/>
        </a:xfrm>
      </p:grpSpPr>
      <p:sp>
        <p:nvSpPr>
          <p:cNvPr id="111" name="Google Shape;111;p21"/>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21"/>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3" name="Google Shape;113;p21"/>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14" name="Google Shape;114;p21"/>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15" name="Google Shape;115;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7" name="Google Shape;17;p3"/>
          <p:cNvSpPr txBox="1"/>
          <p:nvPr>
            <p:ph idx="1" type="subTitle"/>
          </p:nvPr>
        </p:nvSpPr>
        <p:spPr>
          <a:xfrm>
            <a:off x="1143000" y="2701528"/>
            <a:ext cx="6858000" cy="1241821"/>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8" name="Google Shape;18;p3"/>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9" name="Google Shape;19;p3"/>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0" name="Google Shape;20;p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16" name="Shape 116"/>
        <p:cNvGrpSpPr/>
        <p:nvPr/>
      </p:nvGrpSpPr>
      <p:grpSpPr>
        <a:xfrm>
          <a:off x="0" y="0"/>
          <a:ext cx="0" cy="0"/>
          <a:chOff x="0" y="0"/>
          <a:chExt cx="0" cy="0"/>
        </a:xfrm>
      </p:grpSpPr>
      <p:sp>
        <p:nvSpPr>
          <p:cNvPr id="117" name="Google Shape;117;p22"/>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118" name="Google Shape;118;p2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19" name="Shape 119"/>
        <p:cNvGrpSpPr/>
        <p:nvPr/>
      </p:nvGrpSpPr>
      <p:grpSpPr>
        <a:xfrm>
          <a:off x="0" y="0"/>
          <a:ext cx="0" cy="0"/>
          <a:chOff x="0" y="0"/>
          <a:chExt cx="0" cy="0"/>
        </a:xfrm>
      </p:grpSpPr>
      <p:sp>
        <p:nvSpPr>
          <p:cNvPr id="120" name="Google Shape;120;p23"/>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121" name="Google Shape;121;p23"/>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122" name="Google Shape;122;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3" name="Shape 123"/>
        <p:cNvGrpSpPr/>
        <p:nvPr/>
      </p:nvGrpSpPr>
      <p:grpSpPr>
        <a:xfrm>
          <a:off x="0" y="0"/>
          <a:ext cx="0" cy="0"/>
          <a:chOff x="0" y="0"/>
          <a:chExt cx="0" cy="0"/>
        </a:xfrm>
      </p:grpSpPr>
      <p:sp>
        <p:nvSpPr>
          <p:cNvPr id="124" name="Google Shape;124;p2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3" name="Google Shape;23;p4"/>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4" name="Google Shape;24;p4"/>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5" name="Google Shape;25;p4"/>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6" name="Google Shape;26;p4"/>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623888" y="1282304"/>
            <a:ext cx="7886700" cy="2139553"/>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9" name="Google Shape;29;p5"/>
          <p:cNvSpPr txBox="1"/>
          <p:nvPr>
            <p:ph idx="1" type="body"/>
          </p:nvPr>
        </p:nvSpPr>
        <p:spPr>
          <a:xfrm>
            <a:off x="623888" y="3442097"/>
            <a:ext cx="7886700" cy="112514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rgbClr val="888888"/>
              </a:buClr>
              <a:buSzPts val="1800"/>
              <a:buNone/>
              <a:defRPr sz="1800">
                <a:solidFill>
                  <a:srgbClr val="888888"/>
                </a:solidFill>
              </a:defRPr>
            </a:lvl1pPr>
            <a:lvl2pPr indent="-228600" lvl="1" marL="914400" algn="l">
              <a:lnSpc>
                <a:spcPct val="90000"/>
              </a:lnSpc>
              <a:spcBef>
                <a:spcPts val="400"/>
              </a:spcBef>
              <a:spcAft>
                <a:spcPts val="0"/>
              </a:spcAft>
              <a:buClr>
                <a:srgbClr val="888888"/>
              </a:buClr>
              <a:buSzPts val="1500"/>
              <a:buNone/>
              <a:defRPr sz="1500">
                <a:solidFill>
                  <a:srgbClr val="888888"/>
                </a:solidFill>
              </a:defRPr>
            </a:lvl2pPr>
            <a:lvl3pPr indent="-228600" lvl="2" marL="1371600" algn="l">
              <a:lnSpc>
                <a:spcPct val="90000"/>
              </a:lnSpc>
              <a:spcBef>
                <a:spcPts val="400"/>
              </a:spcBef>
              <a:spcAft>
                <a:spcPts val="0"/>
              </a:spcAft>
              <a:buClr>
                <a:srgbClr val="888888"/>
              </a:buClr>
              <a:buSzPts val="1400"/>
              <a:buNone/>
              <a:defRPr sz="1400">
                <a:solidFill>
                  <a:srgbClr val="888888"/>
                </a:solidFill>
              </a:defRPr>
            </a:lvl3pPr>
            <a:lvl4pPr indent="-228600" lvl="3" marL="1828800" algn="l">
              <a:lnSpc>
                <a:spcPct val="90000"/>
              </a:lnSpc>
              <a:spcBef>
                <a:spcPts val="400"/>
              </a:spcBef>
              <a:spcAft>
                <a:spcPts val="0"/>
              </a:spcAft>
              <a:buClr>
                <a:srgbClr val="888888"/>
              </a:buClr>
              <a:buSzPts val="1200"/>
              <a:buNone/>
              <a:defRPr sz="1200">
                <a:solidFill>
                  <a:srgbClr val="888888"/>
                </a:solidFill>
              </a:defRPr>
            </a:lvl4pPr>
            <a:lvl5pPr indent="-228600" lvl="4" marL="2286000" algn="l">
              <a:lnSpc>
                <a:spcPct val="90000"/>
              </a:lnSpc>
              <a:spcBef>
                <a:spcPts val="400"/>
              </a:spcBef>
              <a:spcAft>
                <a:spcPts val="0"/>
              </a:spcAft>
              <a:buClr>
                <a:srgbClr val="888888"/>
              </a:buClr>
              <a:buSzPts val="1200"/>
              <a:buNone/>
              <a:defRPr sz="1200">
                <a:solidFill>
                  <a:srgbClr val="888888"/>
                </a:solidFill>
              </a:defRPr>
            </a:lvl5pPr>
            <a:lvl6pPr indent="-228600" lvl="5" marL="2743200" algn="l">
              <a:lnSpc>
                <a:spcPct val="90000"/>
              </a:lnSpc>
              <a:spcBef>
                <a:spcPts val="400"/>
              </a:spcBef>
              <a:spcAft>
                <a:spcPts val="0"/>
              </a:spcAft>
              <a:buClr>
                <a:srgbClr val="888888"/>
              </a:buClr>
              <a:buSzPts val="1200"/>
              <a:buNone/>
              <a:defRPr sz="1200">
                <a:solidFill>
                  <a:srgbClr val="888888"/>
                </a:solidFill>
              </a:defRPr>
            </a:lvl6pPr>
            <a:lvl7pPr indent="-228600" lvl="6" marL="3200400" algn="l">
              <a:lnSpc>
                <a:spcPct val="90000"/>
              </a:lnSpc>
              <a:spcBef>
                <a:spcPts val="400"/>
              </a:spcBef>
              <a:spcAft>
                <a:spcPts val="0"/>
              </a:spcAft>
              <a:buClr>
                <a:srgbClr val="888888"/>
              </a:buClr>
              <a:buSzPts val="1200"/>
              <a:buNone/>
              <a:defRPr sz="1200">
                <a:solidFill>
                  <a:srgbClr val="888888"/>
                </a:solidFill>
              </a:defRPr>
            </a:lvl7pPr>
            <a:lvl8pPr indent="-228600" lvl="7" marL="3657600" algn="l">
              <a:lnSpc>
                <a:spcPct val="90000"/>
              </a:lnSpc>
              <a:spcBef>
                <a:spcPts val="400"/>
              </a:spcBef>
              <a:spcAft>
                <a:spcPts val="0"/>
              </a:spcAft>
              <a:buClr>
                <a:srgbClr val="888888"/>
              </a:buClr>
              <a:buSzPts val="1200"/>
              <a:buNone/>
              <a:defRPr sz="1200">
                <a:solidFill>
                  <a:srgbClr val="888888"/>
                </a:solidFill>
              </a:defRPr>
            </a:lvl8pPr>
            <a:lvl9pPr indent="-228600" lvl="8" marL="4114800" algn="l">
              <a:lnSpc>
                <a:spcPct val="90000"/>
              </a:lnSpc>
              <a:spcBef>
                <a:spcPts val="400"/>
              </a:spcBef>
              <a:spcAft>
                <a:spcPts val="0"/>
              </a:spcAft>
              <a:buClr>
                <a:srgbClr val="888888"/>
              </a:buClr>
              <a:buSzPts val="1200"/>
              <a:buNone/>
              <a:defRPr sz="1200">
                <a:solidFill>
                  <a:srgbClr val="888888"/>
                </a:solidFill>
              </a:defRPr>
            </a:lvl9pPr>
          </a:lstStyle>
          <a:p/>
        </p:txBody>
      </p:sp>
      <p:sp>
        <p:nvSpPr>
          <p:cNvPr id="30" name="Google Shape;30;p5"/>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1" name="Google Shape;31;p5"/>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2" name="Google Shape;32;p5"/>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5" name="Google Shape;35;p6"/>
          <p:cNvSpPr txBox="1"/>
          <p:nvPr>
            <p:ph idx="1" type="body"/>
          </p:nvPr>
        </p:nvSpPr>
        <p:spPr>
          <a:xfrm>
            <a:off x="628650" y="1369219"/>
            <a:ext cx="38862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6" name="Google Shape;36;p6"/>
          <p:cNvSpPr txBox="1"/>
          <p:nvPr>
            <p:ph idx="2" type="body"/>
          </p:nvPr>
        </p:nvSpPr>
        <p:spPr>
          <a:xfrm>
            <a:off x="4629150" y="1369219"/>
            <a:ext cx="38862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7" name="Google Shape;37;p6"/>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8" name="Google Shape;38;p6"/>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9" name="Google Shape;39;p6"/>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629841"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2" name="Google Shape;42;p7"/>
          <p:cNvSpPr txBox="1"/>
          <p:nvPr>
            <p:ph idx="1" type="body"/>
          </p:nvPr>
        </p:nvSpPr>
        <p:spPr>
          <a:xfrm>
            <a:off x="629841" y="1260872"/>
            <a:ext cx="3868340" cy="617934"/>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43" name="Google Shape;43;p7"/>
          <p:cNvSpPr txBox="1"/>
          <p:nvPr>
            <p:ph idx="2" type="body"/>
          </p:nvPr>
        </p:nvSpPr>
        <p:spPr>
          <a:xfrm>
            <a:off x="629841" y="1878806"/>
            <a:ext cx="3868340" cy="2763441"/>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4" name="Google Shape;44;p7"/>
          <p:cNvSpPr txBox="1"/>
          <p:nvPr>
            <p:ph idx="3" type="body"/>
          </p:nvPr>
        </p:nvSpPr>
        <p:spPr>
          <a:xfrm>
            <a:off x="4629150" y="1260872"/>
            <a:ext cx="3887391" cy="617934"/>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45" name="Google Shape;45;p7"/>
          <p:cNvSpPr txBox="1"/>
          <p:nvPr>
            <p:ph idx="4" type="body"/>
          </p:nvPr>
        </p:nvSpPr>
        <p:spPr>
          <a:xfrm>
            <a:off x="4629150" y="1878806"/>
            <a:ext cx="3887391" cy="2763441"/>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6" name="Google Shape;46;p7"/>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7" name="Google Shape;47;p7"/>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8" name="Google Shape;48;p7"/>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1" name="Google Shape;51;p8"/>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2" name="Google Shape;52;p8"/>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3" name="Google Shape;53;p8"/>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629841" y="342900"/>
            <a:ext cx="2949178" cy="120015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6" name="Google Shape;56;p9"/>
          <p:cNvSpPr txBox="1"/>
          <p:nvPr>
            <p:ph idx="1" type="body"/>
          </p:nvPr>
        </p:nvSpPr>
        <p:spPr>
          <a:xfrm>
            <a:off x="3887391" y="740569"/>
            <a:ext cx="4629150" cy="3655219"/>
          </a:xfrm>
          <a:prstGeom prst="rect">
            <a:avLst/>
          </a:prstGeom>
          <a:noFill/>
          <a:ln>
            <a:noFill/>
          </a:ln>
        </p:spPr>
        <p:txBody>
          <a:bodyPr anchorCtr="0" anchor="t" bIns="34275" lIns="68575" spcFirstLastPara="1" rIns="68575" wrap="square" tIns="34275">
            <a:normAutofit/>
          </a:bodyPr>
          <a:lstStyle>
            <a:lvl1pPr indent="-381000" lvl="0" marL="457200" algn="l">
              <a:lnSpc>
                <a:spcPct val="90000"/>
              </a:lnSpc>
              <a:spcBef>
                <a:spcPts val="800"/>
              </a:spcBef>
              <a:spcAft>
                <a:spcPts val="0"/>
              </a:spcAft>
              <a:buClr>
                <a:schemeClr val="dk1"/>
              </a:buClr>
              <a:buSzPts val="2400"/>
              <a:buChar char="•"/>
              <a:defRPr sz="2400"/>
            </a:lvl1pPr>
            <a:lvl2pPr indent="-361950" lvl="1" marL="914400" algn="l">
              <a:lnSpc>
                <a:spcPct val="90000"/>
              </a:lnSpc>
              <a:spcBef>
                <a:spcPts val="400"/>
              </a:spcBef>
              <a:spcAft>
                <a:spcPts val="0"/>
              </a:spcAft>
              <a:buClr>
                <a:schemeClr val="dk1"/>
              </a:buClr>
              <a:buSzPts val="2100"/>
              <a:buChar char="•"/>
              <a:defRPr sz="2100"/>
            </a:lvl2pPr>
            <a:lvl3pPr indent="-342900" lvl="2" marL="1371600" algn="l">
              <a:lnSpc>
                <a:spcPct val="90000"/>
              </a:lnSpc>
              <a:spcBef>
                <a:spcPts val="400"/>
              </a:spcBef>
              <a:spcAft>
                <a:spcPts val="0"/>
              </a:spcAft>
              <a:buClr>
                <a:schemeClr val="dk1"/>
              </a:buClr>
              <a:buSzPts val="1800"/>
              <a:buChar char="•"/>
              <a:defRPr sz="1800"/>
            </a:lvl3pPr>
            <a:lvl4pPr indent="-323850" lvl="3" marL="1828800" algn="l">
              <a:lnSpc>
                <a:spcPct val="90000"/>
              </a:lnSpc>
              <a:spcBef>
                <a:spcPts val="400"/>
              </a:spcBef>
              <a:spcAft>
                <a:spcPts val="0"/>
              </a:spcAft>
              <a:buClr>
                <a:schemeClr val="dk1"/>
              </a:buClr>
              <a:buSzPts val="1500"/>
              <a:buChar char="•"/>
              <a:defRPr sz="1500"/>
            </a:lvl4pPr>
            <a:lvl5pPr indent="-323850" lvl="4" marL="2286000" algn="l">
              <a:lnSpc>
                <a:spcPct val="90000"/>
              </a:lnSpc>
              <a:spcBef>
                <a:spcPts val="400"/>
              </a:spcBef>
              <a:spcAft>
                <a:spcPts val="0"/>
              </a:spcAft>
              <a:buClr>
                <a:schemeClr val="dk1"/>
              </a:buClr>
              <a:buSzPts val="1500"/>
              <a:buChar char="•"/>
              <a:defRPr sz="15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57" name="Google Shape;57;p9"/>
          <p:cNvSpPr txBox="1"/>
          <p:nvPr>
            <p:ph idx="2" type="body"/>
          </p:nvPr>
        </p:nvSpPr>
        <p:spPr>
          <a:xfrm>
            <a:off x="629841" y="1543050"/>
            <a:ext cx="2949178" cy="2858691"/>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58" name="Google Shape;58;p9"/>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9" name="Google Shape;59;p9"/>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0" name="Google Shape;60;p9"/>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629841" y="342900"/>
            <a:ext cx="2949178" cy="120015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3" name="Google Shape;63;p10"/>
          <p:cNvSpPr/>
          <p:nvPr>
            <p:ph idx="2" type="pic"/>
          </p:nvPr>
        </p:nvSpPr>
        <p:spPr>
          <a:xfrm>
            <a:off x="3887391" y="740569"/>
            <a:ext cx="4629150" cy="3655219"/>
          </a:xfrm>
          <a:prstGeom prst="rect">
            <a:avLst/>
          </a:prstGeom>
          <a:noFill/>
          <a:ln>
            <a:noFill/>
          </a:ln>
        </p:spPr>
      </p:sp>
      <p:sp>
        <p:nvSpPr>
          <p:cNvPr id="64" name="Google Shape;64;p10"/>
          <p:cNvSpPr txBox="1"/>
          <p:nvPr>
            <p:ph idx="1" type="body"/>
          </p:nvPr>
        </p:nvSpPr>
        <p:spPr>
          <a:xfrm>
            <a:off x="629841" y="1543050"/>
            <a:ext cx="2949178" cy="2858691"/>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65" name="Google Shape;65;p10"/>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6" name="Google Shape;66;p10"/>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7" name="Google Shape;67;p10"/>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7" name="Google Shape;7;p1"/>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80" name="Shape 80"/>
        <p:cNvGrpSpPr/>
        <p:nvPr/>
      </p:nvGrpSpPr>
      <p:grpSpPr>
        <a:xfrm>
          <a:off x="0" y="0"/>
          <a:ext cx="0" cy="0"/>
          <a:chOff x="0" y="0"/>
          <a:chExt cx="0" cy="0"/>
        </a:xfrm>
      </p:grpSpPr>
      <p:sp>
        <p:nvSpPr>
          <p:cNvPr id="81" name="Google Shape;8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82" name="Google Shape;8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3" name="Google Shape;8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5.jpg"/><Relationship Id="rId4" Type="http://schemas.openxmlformats.org/officeDocument/2006/relationships/image" Target="../media/image1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8.jpg"/><Relationship Id="rId4" Type="http://schemas.openxmlformats.org/officeDocument/2006/relationships/image" Target="../media/image5.jpg"/><Relationship Id="rId5" Type="http://schemas.openxmlformats.org/officeDocument/2006/relationships/image" Target="../media/image10.jpg"/><Relationship Id="rId6" Type="http://schemas.openxmlformats.org/officeDocument/2006/relationships/image" Target="../media/image1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8.png"/><Relationship Id="rId4" Type="http://schemas.openxmlformats.org/officeDocument/2006/relationships/hyperlink" Target="https://academy.hubspot.com/courses/growth-driven-design?utm_source=offers&amp;utm_medium=offers&amp;utm_campaign=seondary-conversion_wireframe-template_template" TargetMode="External"/><Relationship Id="rId5" Type="http://schemas.openxmlformats.org/officeDocument/2006/relationships/hyperlink" Target="https://upmetrics.co/call-to-downloadt?utm_source=company-profile-templates&amp;utm_medium=get-free-demo&amp;utm_campaign=download" TargetMode="External"/><Relationship Id="rId6"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11.png"/><Relationship Id="rId6" Type="http://schemas.openxmlformats.org/officeDocument/2006/relationships/hyperlink" Target="https://academy.hubspot.com/courses/growth-driven-design?utm_source=offers&amp;utm_medium=offers&amp;utm_campaign=seondary-conversion_wireframe-template_template" TargetMode="External"/><Relationship Id="rId7" Type="http://schemas.openxmlformats.org/officeDocument/2006/relationships/hyperlink" Target="https://upmetrics.co/call-to-downloadt?utm_source=company-profile-templates&amp;utm_medium=bizplanr&amp;utm_campaign=downloa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4.jpg"/><Relationship Id="rId4" Type="http://schemas.openxmlformats.org/officeDocument/2006/relationships/image" Target="../media/image1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128" name="Shape 128"/>
        <p:cNvGrpSpPr/>
        <p:nvPr/>
      </p:nvGrpSpPr>
      <p:grpSpPr>
        <a:xfrm>
          <a:off x="0" y="0"/>
          <a:ext cx="0" cy="0"/>
          <a:chOff x="0" y="0"/>
          <a:chExt cx="0" cy="0"/>
        </a:xfrm>
      </p:grpSpPr>
      <p:sp>
        <p:nvSpPr>
          <p:cNvPr id="129" name="Google Shape;129;p25"/>
          <p:cNvSpPr txBox="1"/>
          <p:nvPr>
            <p:ph idx="4294967295" type="title"/>
          </p:nvPr>
        </p:nvSpPr>
        <p:spPr>
          <a:xfrm>
            <a:off x="1239575" y="2064550"/>
            <a:ext cx="7294800" cy="9549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90000"/>
              </a:lnSpc>
              <a:spcBef>
                <a:spcPts val="0"/>
              </a:spcBef>
              <a:spcAft>
                <a:spcPts val="0"/>
              </a:spcAft>
              <a:buClr>
                <a:schemeClr val="lt1"/>
              </a:buClr>
              <a:buSzPct val="100000"/>
              <a:buNone/>
            </a:pPr>
            <a:r>
              <a:rPr lang="pt-BR" sz="4800">
                <a:solidFill>
                  <a:srgbClr val="1C3947"/>
                </a:solidFill>
                <a:latin typeface="Lexend"/>
                <a:ea typeface="Lexend"/>
                <a:cs typeface="Lexend"/>
                <a:sym typeface="Lexend"/>
              </a:rPr>
              <a:t>Company Profile Template</a:t>
            </a:r>
            <a:endParaRPr sz="4800">
              <a:solidFill>
                <a:srgbClr val="1C3947"/>
              </a:solidFill>
              <a:latin typeface="Lexend"/>
              <a:ea typeface="Lexend"/>
              <a:cs typeface="Lexend"/>
              <a:sym typeface="Lexend"/>
            </a:endParaRPr>
          </a:p>
          <a:p>
            <a:pPr indent="0" lvl="0" marL="0" rtl="0" algn="l">
              <a:lnSpc>
                <a:spcPct val="90000"/>
              </a:lnSpc>
              <a:spcBef>
                <a:spcPts val="0"/>
              </a:spcBef>
              <a:spcAft>
                <a:spcPts val="0"/>
              </a:spcAft>
              <a:buClr>
                <a:srgbClr val="FFFFFF"/>
              </a:buClr>
              <a:buSzPct val="100000"/>
              <a:buNone/>
            </a:pPr>
            <a:r>
              <a:t/>
            </a:r>
            <a:endParaRPr b="1" sz="4800">
              <a:solidFill>
                <a:srgbClr val="1C3947"/>
              </a:solidFill>
              <a:latin typeface="Avenir"/>
              <a:ea typeface="Avenir"/>
              <a:cs typeface="Avenir"/>
              <a:sym typeface="Avenir"/>
            </a:endParaRPr>
          </a:p>
        </p:txBody>
      </p:sp>
      <p:pic>
        <p:nvPicPr>
          <p:cNvPr id="130" name="Google Shape;130;p25"/>
          <p:cNvPicPr preferRelativeResize="0"/>
          <p:nvPr/>
        </p:nvPicPr>
        <p:blipFill>
          <a:blip r:embed="rId3">
            <a:alphaModFix/>
          </a:blip>
          <a:stretch>
            <a:fillRect/>
          </a:stretch>
        </p:blipFill>
        <p:spPr>
          <a:xfrm>
            <a:off x="304800" y="352450"/>
            <a:ext cx="819150" cy="2095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251" name="Shape 251"/>
        <p:cNvGrpSpPr/>
        <p:nvPr/>
      </p:nvGrpSpPr>
      <p:grpSpPr>
        <a:xfrm>
          <a:off x="0" y="0"/>
          <a:ext cx="0" cy="0"/>
          <a:chOff x="0" y="0"/>
          <a:chExt cx="0" cy="0"/>
        </a:xfrm>
      </p:grpSpPr>
      <p:sp>
        <p:nvSpPr>
          <p:cNvPr id="252" name="Google Shape;252;p34"/>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3000"/>
              <a:buFont typeface="Avenir"/>
              <a:buNone/>
            </a:pPr>
            <a:r>
              <a:rPr lang="pt-BR" sz="3000">
                <a:solidFill>
                  <a:srgbClr val="1C3947"/>
                </a:solidFill>
                <a:latin typeface="Lexend"/>
                <a:ea typeface="Lexend"/>
                <a:cs typeface="Lexend"/>
                <a:sym typeface="Lexend"/>
              </a:rPr>
              <a:t>Awards &amp; Recognition</a:t>
            </a:r>
            <a:endParaRPr sz="1100">
              <a:solidFill>
                <a:srgbClr val="1C3947"/>
              </a:solidFill>
              <a:latin typeface="Lexend"/>
              <a:ea typeface="Lexend"/>
              <a:cs typeface="Lexend"/>
              <a:sym typeface="Lexend"/>
            </a:endParaRPr>
          </a:p>
        </p:txBody>
      </p:sp>
      <p:sp>
        <p:nvSpPr>
          <p:cNvPr id="253" name="Google Shape;253;p34"/>
          <p:cNvSpPr/>
          <p:nvPr/>
        </p:nvSpPr>
        <p:spPr>
          <a:xfrm>
            <a:off x="713625" y="1400775"/>
            <a:ext cx="409200" cy="392700"/>
          </a:xfrm>
          <a:prstGeom prst="star5">
            <a:avLst>
              <a:gd fmla="val 19098" name="adj"/>
              <a:gd fmla="val 105146" name="hf"/>
              <a:gd fmla="val 110557" name="vf"/>
            </a:avLst>
          </a:prstGeom>
          <a:solidFill>
            <a:srgbClr val="F1633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54" name="Google Shape;254;p34"/>
          <p:cNvSpPr txBox="1"/>
          <p:nvPr/>
        </p:nvSpPr>
        <p:spPr>
          <a:xfrm>
            <a:off x="1278082" y="1473992"/>
            <a:ext cx="37722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Insert description of award here</a:t>
            </a:r>
            <a:endParaRPr i="0" sz="1100" u="none" cap="none" strike="noStrike">
              <a:solidFill>
                <a:srgbClr val="1C3947"/>
              </a:solidFill>
              <a:latin typeface="Lexend"/>
              <a:ea typeface="Lexend"/>
              <a:cs typeface="Lexend"/>
              <a:sym typeface="Lexend"/>
            </a:endParaRPr>
          </a:p>
        </p:txBody>
      </p:sp>
      <p:sp>
        <p:nvSpPr>
          <p:cNvPr id="255" name="Google Shape;255;p34"/>
          <p:cNvSpPr/>
          <p:nvPr/>
        </p:nvSpPr>
        <p:spPr>
          <a:xfrm>
            <a:off x="713625" y="2010878"/>
            <a:ext cx="409200" cy="393000"/>
          </a:xfrm>
          <a:prstGeom prst="star5">
            <a:avLst>
              <a:gd fmla="val 19098" name="adj"/>
              <a:gd fmla="val 105146" name="hf"/>
              <a:gd fmla="val 110557" name="vf"/>
            </a:avLst>
          </a:prstGeom>
          <a:solidFill>
            <a:srgbClr val="F1633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56" name="Google Shape;256;p34"/>
          <p:cNvSpPr txBox="1"/>
          <p:nvPr/>
        </p:nvSpPr>
        <p:spPr>
          <a:xfrm>
            <a:off x="1278082" y="2109467"/>
            <a:ext cx="37722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Insert description of award here</a:t>
            </a:r>
            <a:endParaRPr i="0" sz="1100" u="none" cap="none" strike="noStrike">
              <a:solidFill>
                <a:srgbClr val="1C3947"/>
              </a:solidFill>
              <a:latin typeface="Lexend"/>
              <a:ea typeface="Lexend"/>
              <a:cs typeface="Lexend"/>
              <a:sym typeface="Lexend"/>
            </a:endParaRPr>
          </a:p>
        </p:txBody>
      </p:sp>
      <p:sp>
        <p:nvSpPr>
          <p:cNvPr id="257" name="Google Shape;257;p34"/>
          <p:cNvSpPr/>
          <p:nvPr/>
        </p:nvSpPr>
        <p:spPr>
          <a:xfrm>
            <a:off x="713625" y="2668569"/>
            <a:ext cx="409200" cy="393000"/>
          </a:xfrm>
          <a:prstGeom prst="star5">
            <a:avLst>
              <a:gd fmla="val 19098" name="adj"/>
              <a:gd fmla="val 105146" name="hf"/>
              <a:gd fmla="val 110557" name="vf"/>
            </a:avLst>
          </a:prstGeom>
          <a:solidFill>
            <a:srgbClr val="F1633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58" name="Google Shape;258;p34"/>
          <p:cNvSpPr txBox="1"/>
          <p:nvPr/>
        </p:nvSpPr>
        <p:spPr>
          <a:xfrm>
            <a:off x="1278082" y="2744941"/>
            <a:ext cx="37722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Insert description of award here</a:t>
            </a:r>
            <a:endParaRPr i="0" sz="1100" u="none" cap="none" strike="noStrike">
              <a:solidFill>
                <a:srgbClr val="1C3947"/>
              </a:solidFill>
              <a:latin typeface="Lexend"/>
              <a:ea typeface="Lexend"/>
              <a:cs typeface="Lexend"/>
              <a:sym typeface="Lexend"/>
            </a:endParaRPr>
          </a:p>
        </p:txBody>
      </p:sp>
      <p:sp>
        <p:nvSpPr>
          <p:cNvPr id="259" name="Google Shape;259;p34"/>
          <p:cNvSpPr/>
          <p:nvPr/>
        </p:nvSpPr>
        <p:spPr>
          <a:xfrm>
            <a:off x="713625" y="3326285"/>
            <a:ext cx="409200" cy="393000"/>
          </a:xfrm>
          <a:prstGeom prst="star5">
            <a:avLst>
              <a:gd fmla="val 19098" name="adj"/>
              <a:gd fmla="val 105146" name="hf"/>
              <a:gd fmla="val 110557" name="vf"/>
            </a:avLst>
          </a:prstGeom>
          <a:solidFill>
            <a:srgbClr val="F1633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60" name="Google Shape;260;p34"/>
          <p:cNvSpPr txBox="1"/>
          <p:nvPr/>
        </p:nvSpPr>
        <p:spPr>
          <a:xfrm>
            <a:off x="1278082" y="3380415"/>
            <a:ext cx="37722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Insert description of award here</a:t>
            </a:r>
            <a:endParaRPr i="0" sz="1100" u="none" cap="none" strike="noStrike">
              <a:solidFill>
                <a:srgbClr val="1C3947"/>
              </a:solidFill>
              <a:latin typeface="Lexend"/>
              <a:ea typeface="Lexend"/>
              <a:cs typeface="Lexend"/>
              <a:sym typeface="Lexend"/>
            </a:endParaRPr>
          </a:p>
        </p:txBody>
      </p:sp>
      <p:sp>
        <p:nvSpPr>
          <p:cNvPr id="261" name="Google Shape;261;p34"/>
          <p:cNvSpPr/>
          <p:nvPr/>
        </p:nvSpPr>
        <p:spPr>
          <a:xfrm>
            <a:off x="713625" y="3961750"/>
            <a:ext cx="409200" cy="393000"/>
          </a:xfrm>
          <a:prstGeom prst="star5">
            <a:avLst>
              <a:gd fmla="val 19098" name="adj"/>
              <a:gd fmla="val 105146" name="hf"/>
              <a:gd fmla="val 110557" name="vf"/>
            </a:avLst>
          </a:prstGeom>
          <a:solidFill>
            <a:srgbClr val="F1633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62" name="Google Shape;262;p34"/>
          <p:cNvSpPr txBox="1"/>
          <p:nvPr/>
        </p:nvSpPr>
        <p:spPr>
          <a:xfrm>
            <a:off x="1278082" y="4015889"/>
            <a:ext cx="37722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Insert description of award here</a:t>
            </a:r>
            <a:endParaRPr i="0" sz="1100" u="none" cap="none" strike="noStrike">
              <a:solidFill>
                <a:srgbClr val="1C3947"/>
              </a:solidFill>
              <a:latin typeface="Lexend"/>
              <a:ea typeface="Lexend"/>
              <a:cs typeface="Lexend"/>
              <a:sym typeface="Lexen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9A4BC"/>
        </a:solidFill>
      </p:bgPr>
    </p:bg>
    <p:spTree>
      <p:nvGrpSpPr>
        <p:cNvPr id="266" name="Shape 266"/>
        <p:cNvGrpSpPr/>
        <p:nvPr/>
      </p:nvGrpSpPr>
      <p:grpSpPr>
        <a:xfrm>
          <a:off x="0" y="0"/>
          <a:ext cx="0" cy="0"/>
          <a:chOff x="0" y="0"/>
          <a:chExt cx="0" cy="0"/>
        </a:xfrm>
      </p:grpSpPr>
      <p:sp>
        <p:nvSpPr>
          <p:cNvPr id="267" name="Google Shape;267;p35"/>
          <p:cNvSpPr/>
          <p:nvPr/>
        </p:nvSpPr>
        <p:spPr>
          <a:xfrm>
            <a:off x="0" y="-6416"/>
            <a:ext cx="9144000" cy="5149916"/>
          </a:xfrm>
          <a:prstGeom prst="rect">
            <a:avLst/>
          </a:prstGeom>
          <a:solidFill>
            <a:srgbClr val="FFF1EB"/>
          </a:solidFill>
          <a:ln cap="flat" cmpd="sng" w="25400">
            <a:solidFill>
              <a:srgbClr val="00685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268" name="Google Shape;268;p35"/>
          <p:cNvSpPr txBox="1"/>
          <p:nvPr>
            <p:ph type="title"/>
          </p:nvPr>
        </p:nvSpPr>
        <p:spPr>
          <a:xfrm>
            <a:off x="661682" y="1925999"/>
            <a:ext cx="7886700" cy="994172"/>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000"/>
              <a:buFont typeface="Avenir"/>
              <a:buNone/>
            </a:pPr>
            <a:r>
              <a:rPr lang="pt-BR" sz="3000">
                <a:solidFill>
                  <a:srgbClr val="1C3947"/>
                </a:solidFill>
                <a:latin typeface="Lexend"/>
                <a:ea typeface="Lexend"/>
                <a:cs typeface="Lexend"/>
                <a:sym typeface="Lexend"/>
              </a:rPr>
              <a:t>Misc. Slides</a:t>
            </a:r>
            <a:endParaRPr sz="1100">
              <a:solidFill>
                <a:srgbClr val="1C3947"/>
              </a:solidFill>
              <a:latin typeface="Lexend"/>
              <a:ea typeface="Lexend"/>
              <a:cs typeface="Lexend"/>
              <a:sym typeface="Lexend"/>
            </a:endParaRPr>
          </a:p>
        </p:txBody>
      </p:sp>
      <p:cxnSp>
        <p:nvCxnSpPr>
          <p:cNvPr id="269" name="Google Shape;269;p35"/>
          <p:cNvCxnSpPr/>
          <p:nvPr/>
        </p:nvCxnSpPr>
        <p:spPr>
          <a:xfrm>
            <a:off x="4289969" y="2784766"/>
            <a:ext cx="564445" cy="0"/>
          </a:xfrm>
          <a:prstGeom prst="straightConnector1">
            <a:avLst/>
          </a:prstGeom>
          <a:noFill/>
          <a:ln cap="flat" cmpd="sng" w="57150">
            <a:solidFill>
              <a:srgbClr val="F16334"/>
            </a:solidFill>
            <a:prstDash val="solid"/>
            <a:miter lim="800000"/>
            <a:headEnd len="sm" w="sm" type="none"/>
            <a:tailEnd len="sm" w="sm" type="non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273" name="Shape 273"/>
        <p:cNvGrpSpPr/>
        <p:nvPr/>
      </p:nvGrpSpPr>
      <p:grpSpPr>
        <a:xfrm>
          <a:off x="0" y="0"/>
          <a:ext cx="0" cy="0"/>
          <a:chOff x="0" y="0"/>
          <a:chExt cx="0" cy="0"/>
        </a:xfrm>
      </p:grpSpPr>
      <p:pic>
        <p:nvPicPr>
          <p:cNvPr id="274" name="Google Shape;274;p36"/>
          <p:cNvPicPr preferRelativeResize="0"/>
          <p:nvPr/>
        </p:nvPicPr>
        <p:blipFill rotWithShape="1">
          <a:blip r:embed="rId3">
            <a:alphaModFix/>
          </a:blip>
          <a:srcRect b="0" l="0" r="5" t="0"/>
          <a:stretch/>
        </p:blipFill>
        <p:spPr>
          <a:xfrm>
            <a:off x="0" y="0"/>
            <a:ext cx="4499263" cy="5143500"/>
          </a:xfrm>
          <a:prstGeom prst="rect">
            <a:avLst/>
          </a:prstGeom>
          <a:noFill/>
          <a:ln>
            <a:noFill/>
          </a:ln>
        </p:spPr>
      </p:pic>
      <p:sp>
        <p:nvSpPr>
          <p:cNvPr id="275" name="Google Shape;275;p36"/>
          <p:cNvSpPr txBox="1"/>
          <p:nvPr>
            <p:ph type="title"/>
          </p:nvPr>
        </p:nvSpPr>
        <p:spPr>
          <a:xfrm>
            <a:off x="4738255" y="315411"/>
            <a:ext cx="4197928" cy="900329"/>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dk1"/>
              </a:buClr>
              <a:buSzPts val="3000"/>
              <a:buFont typeface="Avenir"/>
              <a:buNone/>
            </a:pPr>
            <a:r>
              <a:rPr lang="pt-BR" sz="3000">
                <a:solidFill>
                  <a:srgbClr val="1C3947"/>
                </a:solidFill>
                <a:latin typeface="Lexend"/>
                <a:ea typeface="Lexend"/>
                <a:cs typeface="Lexend"/>
                <a:sym typeface="Lexend"/>
              </a:rPr>
              <a:t>Title of Slide</a:t>
            </a:r>
            <a:br>
              <a:rPr lang="pt-BR" sz="3000">
                <a:solidFill>
                  <a:srgbClr val="1C3947"/>
                </a:solidFill>
                <a:latin typeface="Lexend"/>
                <a:ea typeface="Lexend"/>
                <a:cs typeface="Lexend"/>
                <a:sym typeface="Lexend"/>
              </a:rPr>
            </a:br>
            <a:endParaRPr sz="3000">
              <a:solidFill>
                <a:srgbClr val="1C3947"/>
              </a:solidFill>
              <a:latin typeface="Lexend"/>
              <a:ea typeface="Lexend"/>
              <a:cs typeface="Lexend"/>
              <a:sym typeface="Lexend"/>
            </a:endParaRPr>
          </a:p>
        </p:txBody>
      </p:sp>
      <p:pic>
        <p:nvPicPr>
          <p:cNvPr id="276" name="Google Shape;276;p36"/>
          <p:cNvPicPr preferRelativeResize="0"/>
          <p:nvPr/>
        </p:nvPicPr>
        <p:blipFill rotWithShape="1">
          <a:blip r:embed="rId4">
            <a:alphaModFix/>
          </a:blip>
          <a:srcRect b="-9" l="0" r="0" t="0"/>
          <a:stretch/>
        </p:blipFill>
        <p:spPr>
          <a:xfrm>
            <a:off x="0" y="0"/>
            <a:ext cx="4499263" cy="51435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280" name="Shape 280"/>
        <p:cNvGrpSpPr/>
        <p:nvPr/>
      </p:nvGrpSpPr>
      <p:grpSpPr>
        <a:xfrm>
          <a:off x="0" y="0"/>
          <a:ext cx="0" cy="0"/>
          <a:chOff x="0" y="0"/>
          <a:chExt cx="0" cy="0"/>
        </a:xfrm>
      </p:grpSpPr>
      <p:sp>
        <p:nvSpPr>
          <p:cNvPr id="281" name="Google Shape;281;p37"/>
          <p:cNvSpPr txBox="1"/>
          <p:nvPr>
            <p:ph type="title"/>
          </p:nvPr>
        </p:nvSpPr>
        <p:spPr>
          <a:xfrm>
            <a:off x="4904513" y="334031"/>
            <a:ext cx="4239450" cy="900225"/>
          </a:xfrm>
          <a:prstGeom prst="rect">
            <a:avLst/>
          </a:prstGeom>
          <a:noFill/>
          <a:ln>
            <a:noFill/>
          </a:ln>
        </p:spPr>
        <p:txBody>
          <a:bodyPr anchorCtr="0" anchor="ctr" bIns="34275" lIns="68550" spcFirstLastPara="1" rIns="68550" wrap="square" tIns="34275">
            <a:normAutofit/>
          </a:bodyPr>
          <a:lstStyle/>
          <a:p>
            <a:pPr indent="0" lvl="0" marL="0" rtl="0" algn="ctr">
              <a:lnSpc>
                <a:spcPct val="90000"/>
              </a:lnSpc>
              <a:spcBef>
                <a:spcPts val="0"/>
              </a:spcBef>
              <a:spcAft>
                <a:spcPts val="0"/>
              </a:spcAft>
              <a:buSzPts val="4000"/>
              <a:buNone/>
            </a:pPr>
            <a:r>
              <a:rPr lang="pt-BR" sz="3000">
                <a:solidFill>
                  <a:srgbClr val="1C3947"/>
                </a:solidFill>
                <a:latin typeface="Lexend"/>
                <a:ea typeface="Lexend"/>
                <a:cs typeface="Lexend"/>
                <a:sym typeface="Lexend"/>
              </a:rPr>
              <a:t>Title of Slide</a:t>
            </a:r>
            <a:br>
              <a:rPr lang="pt-BR" sz="3000">
                <a:solidFill>
                  <a:srgbClr val="1C3947"/>
                </a:solidFill>
                <a:latin typeface="Lexend"/>
                <a:ea typeface="Lexend"/>
                <a:cs typeface="Lexend"/>
                <a:sym typeface="Lexend"/>
              </a:rPr>
            </a:br>
            <a:endParaRPr sz="3000">
              <a:solidFill>
                <a:srgbClr val="1C3947"/>
              </a:solidFill>
              <a:latin typeface="Lexend"/>
              <a:ea typeface="Lexend"/>
              <a:cs typeface="Lexend"/>
              <a:sym typeface="Lexend"/>
            </a:endParaRPr>
          </a:p>
        </p:txBody>
      </p:sp>
      <p:pic>
        <p:nvPicPr>
          <p:cNvPr id="282" name="Google Shape;282;p37"/>
          <p:cNvPicPr preferRelativeResize="0"/>
          <p:nvPr/>
        </p:nvPicPr>
        <p:blipFill rotWithShape="1">
          <a:blip r:embed="rId3">
            <a:alphaModFix/>
          </a:blip>
          <a:srcRect b="12" l="0" r="0" t="0"/>
          <a:stretch/>
        </p:blipFill>
        <p:spPr>
          <a:xfrm>
            <a:off x="210418" y="214745"/>
            <a:ext cx="2260022" cy="2272146"/>
          </a:xfrm>
          <a:prstGeom prst="rect">
            <a:avLst/>
          </a:prstGeom>
          <a:noFill/>
          <a:ln>
            <a:noFill/>
          </a:ln>
        </p:spPr>
      </p:pic>
      <p:pic>
        <p:nvPicPr>
          <p:cNvPr id="283" name="Google Shape;283;p37"/>
          <p:cNvPicPr preferRelativeResize="0"/>
          <p:nvPr/>
        </p:nvPicPr>
        <p:blipFill rotWithShape="1">
          <a:blip r:embed="rId4">
            <a:alphaModFix/>
          </a:blip>
          <a:srcRect b="4" l="0" r="0" t="0"/>
          <a:stretch/>
        </p:blipFill>
        <p:spPr>
          <a:xfrm>
            <a:off x="2634096" y="214746"/>
            <a:ext cx="2270413" cy="2265218"/>
          </a:xfrm>
          <a:prstGeom prst="rect">
            <a:avLst/>
          </a:prstGeom>
          <a:noFill/>
          <a:ln>
            <a:noFill/>
          </a:ln>
        </p:spPr>
      </p:pic>
      <p:pic>
        <p:nvPicPr>
          <p:cNvPr id="284" name="Google Shape;284;p37"/>
          <p:cNvPicPr preferRelativeResize="0"/>
          <p:nvPr/>
        </p:nvPicPr>
        <p:blipFill rotWithShape="1">
          <a:blip r:embed="rId5">
            <a:alphaModFix/>
          </a:blip>
          <a:srcRect b="-8" l="0" r="0" t="12393"/>
          <a:stretch/>
        </p:blipFill>
        <p:spPr>
          <a:xfrm>
            <a:off x="210414" y="2646219"/>
            <a:ext cx="2260025" cy="2263487"/>
          </a:xfrm>
          <a:prstGeom prst="rect">
            <a:avLst/>
          </a:prstGeom>
          <a:noFill/>
          <a:ln>
            <a:noFill/>
          </a:ln>
        </p:spPr>
      </p:pic>
      <p:pic>
        <p:nvPicPr>
          <p:cNvPr id="285" name="Google Shape;285;p37"/>
          <p:cNvPicPr preferRelativeResize="0"/>
          <p:nvPr/>
        </p:nvPicPr>
        <p:blipFill rotWithShape="1">
          <a:blip r:embed="rId6">
            <a:alphaModFix/>
          </a:blip>
          <a:srcRect b="0" l="0" r="0" t="0"/>
          <a:stretch/>
        </p:blipFill>
        <p:spPr>
          <a:xfrm>
            <a:off x="2634096" y="2646219"/>
            <a:ext cx="2270417" cy="227214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38"/>
          <p:cNvSpPr txBox="1"/>
          <p:nvPr>
            <p:ph type="title"/>
          </p:nvPr>
        </p:nvSpPr>
        <p:spPr>
          <a:xfrm>
            <a:off x="628650" y="273844"/>
            <a:ext cx="8369877" cy="994172"/>
          </a:xfrm>
          <a:prstGeom prst="rect">
            <a:avLst/>
          </a:prstGeom>
          <a:noFill/>
          <a:ln>
            <a:noFill/>
          </a:ln>
        </p:spPr>
        <p:txBody>
          <a:bodyPr anchorCtr="0" anchor="ctr" bIns="34275" lIns="68550" spcFirstLastPara="1" rIns="68550" wrap="square" tIns="34275">
            <a:normAutofit/>
          </a:bodyPr>
          <a:lstStyle/>
          <a:p>
            <a:pPr indent="0" lvl="0" marL="0" rtl="0" algn="l">
              <a:lnSpc>
                <a:spcPct val="90000"/>
              </a:lnSpc>
              <a:spcBef>
                <a:spcPts val="0"/>
              </a:spcBef>
              <a:spcAft>
                <a:spcPts val="0"/>
              </a:spcAft>
              <a:buSzPts val="4000"/>
              <a:buNone/>
            </a:pPr>
            <a:r>
              <a:rPr lang="pt-BR" sz="3000">
                <a:solidFill>
                  <a:srgbClr val="1C3947"/>
                </a:solidFill>
                <a:latin typeface="Lexend"/>
                <a:ea typeface="Lexend"/>
                <a:cs typeface="Lexend"/>
                <a:sym typeface="Lexend"/>
              </a:rPr>
              <a:t>Logo Gallery</a:t>
            </a:r>
            <a:endParaRPr>
              <a:solidFill>
                <a:srgbClr val="1C3947"/>
              </a:solidFill>
              <a:latin typeface="Lexend"/>
              <a:ea typeface="Lexend"/>
              <a:cs typeface="Lexend"/>
              <a:sym typeface="Lexend"/>
            </a:endParaRPr>
          </a:p>
        </p:txBody>
      </p:sp>
      <p:sp>
        <p:nvSpPr>
          <p:cNvPr id="291" name="Google Shape;291;p38"/>
          <p:cNvSpPr/>
          <p:nvPr/>
        </p:nvSpPr>
        <p:spPr>
          <a:xfrm>
            <a:off x="1441001" y="1949821"/>
            <a:ext cx="1257300" cy="467591"/>
          </a:xfrm>
          <a:prstGeom prst="rect">
            <a:avLst/>
          </a:prstGeom>
          <a:noFill/>
          <a:ln cap="flat" cmpd="sng" w="12700">
            <a:solidFill>
              <a:srgbClr val="F16334"/>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Lexend"/>
              <a:ea typeface="Lexend"/>
              <a:cs typeface="Lexend"/>
              <a:sym typeface="Lexend"/>
            </a:endParaRPr>
          </a:p>
        </p:txBody>
      </p:sp>
      <p:sp>
        <p:nvSpPr>
          <p:cNvPr id="292" name="Google Shape;292;p38"/>
          <p:cNvSpPr txBox="1"/>
          <p:nvPr/>
        </p:nvSpPr>
        <p:spPr>
          <a:xfrm>
            <a:off x="1741079" y="2053694"/>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1C3947"/>
                </a:solidFill>
                <a:latin typeface="Lexend"/>
                <a:ea typeface="Lexend"/>
                <a:cs typeface="Lexend"/>
                <a:sym typeface="Lexend"/>
              </a:rPr>
              <a:t>LOGO</a:t>
            </a:r>
            <a:endParaRPr i="0" sz="1350" u="none" cap="none" strike="noStrike">
              <a:solidFill>
                <a:srgbClr val="1C3947"/>
              </a:solidFill>
              <a:latin typeface="Lexend"/>
              <a:ea typeface="Lexend"/>
              <a:cs typeface="Lexend"/>
              <a:sym typeface="Lexend"/>
            </a:endParaRPr>
          </a:p>
        </p:txBody>
      </p:sp>
      <p:sp>
        <p:nvSpPr>
          <p:cNvPr id="293" name="Google Shape;293;p38"/>
          <p:cNvSpPr/>
          <p:nvPr/>
        </p:nvSpPr>
        <p:spPr>
          <a:xfrm>
            <a:off x="2998379" y="1949821"/>
            <a:ext cx="1257300" cy="467591"/>
          </a:xfrm>
          <a:prstGeom prst="rect">
            <a:avLst/>
          </a:prstGeom>
          <a:noFill/>
          <a:ln cap="flat" cmpd="sng" w="12700">
            <a:solidFill>
              <a:srgbClr val="F16334"/>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Lexend"/>
              <a:ea typeface="Lexend"/>
              <a:cs typeface="Lexend"/>
              <a:sym typeface="Lexend"/>
            </a:endParaRPr>
          </a:p>
        </p:txBody>
      </p:sp>
      <p:sp>
        <p:nvSpPr>
          <p:cNvPr id="294" name="Google Shape;294;p38"/>
          <p:cNvSpPr txBox="1"/>
          <p:nvPr/>
        </p:nvSpPr>
        <p:spPr>
          <a:xfrm>
            <a:off x="3298458" y="2053694"/>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1C3947"/>
                </a:solidFill>
                <a:latin typeface="Lexend"/>
                <a:ea typeface="Lexend"/>
                <a:cs typeface="Lexend"/>
                <a:sym typeface="Lexend"/>
              </a:rPr>
              <a:t>LOGO</a:t>
            </a:r>
            <a:endParaRPr i="0" sz="1350" u="none" cap="none" strike="noStrike">
              <a:solidFill>
                <a:srgbClr val="1C3947"/>
              </a:solidFill>
              <a:latin typeface="Lexend"/>
              <a:ea typeface="Lexend"/>
              <a:cs typeface="Lexend"/>
              <a:sym typeface="Lexend"/>
            </a:endParaRPr>
          </a:p>
        </p:txBody>
      </p:sp>
      <p:sp>
        <p:nvSpPr>
          <p:cNvPr id="295" name="Google Shape;295;p38"/>
          <p:cNvSpPr/>
          <p:nvPr/>
        </p:nvSpPr>
        <p:spPr>
          <a:xfrm>
            <a:off x="4555758" y="1949821"/>
            <a:ext cx="1257300" cy="467591"/>
          </a:xfrm>
          <a:prstGeom prst="rect">
            <a:avLst/>
          </a:prstGeom>
          <a:noFill/>
          <a:ln cap="flat" cmpd="sng" w="12700">
            <a:solidFill>
              <a:srgbClr val="F16334"/>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Lexend"/>
              <a:ea typeface="Lexend"/>
              <a:cs typeface="Lexend"/>
              <a:sym typeface="Lexend"/>
            </a:endParaRPr>
          </a:p>
        </p:txBody>
      </p:sp>
      <p:sp>
        <p:nvSpPr>
          <p:cNvPr id="296" name="Google Shape;296;p38"/>
          <p:cNvSpPr txBox="1"/>
          <p:nvPr/>
        </p:nvSpPr>
        <p:spPr>
          <a:xfrm>
            <a:off x="4855837" y="2053694"/>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1C3947"/>
                </a:solidFill>
                <a:latin typeface="Lexend"/>
                <a:ea typeface="Lexend"/>
                <a:cs typeface="Lexend"/>
                <a:sym typeface="Lexend"/>
              </a:rPr>
              <a:t>LOGO</a:t>
            </a:r>
            <a:endParaRPr i="0" sz="1350" u="none" cap="none" strike="noStrike">
              <a:solidFill>
                <a:srgbClr val="1C3947"/>
              </a:solidFill>
              <a:latin typeface="Lexend"/>
              <a:ea typeface="Lexend"/>
              <a:cs typeface="Lexend"/>
              <a:sym typeface="Lexend"/>
            </a:endParaRPr>
          </a:p>
        </p:txBody>
      </p:sp>
      <p:sp>
        <p:nvSpPr>
          <p:cNvPr id="297" name="Google Shape;297;p38"/>
          <p:cNvSpPr/>
          <p:nvPr/>
        </p:nvSpPr>
        <p:spPr>
          <a:xfrm>
            <a:off x="6113137" y="1949821"/>
            <a:ext cx="1257300" cy="467591"/>
          </a:xfrm>
          <a:prstGeom prst="rect">
            <a:avLst/>
          </a:prstGeom>
          <a:noFill/>
          <a:ln cap="flat" cmpd="sng" w="12700">
            <a:solidFill>
              <a:srgbClr val="F16334"/>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Lexend"/>
              <a:ea typeface="Lexend"/>
              <a:cs typeface="Lexend"/>
              <a:sym typeface="Lexend"/>
            </a:endParaRPr>
          </a:p>
        </p:txBody>
      </p:sp>
      <p:sp>
        <p:nvSpPr>
          <p:cNvPr id="298" name="Google Shape;298;p38"/>
          <p:cNvSpPr txBox="1"/>
          <p:nvPr/>
        </p:nvSpPr>
        <p:spPr>
          <a:xfrm>
            <a:off x="6413215" y="2053694"/>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1C3947"/>
                </a:solidFill>
                <a:latin typeface="Lexend"/>
                <a:ea typeface="Lexend"/>
                <a:cs typeface="Lexend"/>
                <a:sym typeface="Lexend"/>
              </a:rPr>
              <a:t>LOGO</a:t>
            </a:r>
            <a:endParaRPr i="0" sz="1350" u="none" cap="none" strike="noStrike">
              <a:solidFill>
                <a:srgbClr val="1C3947"/>
              </a:solidFill>
              <a:latin typeface="Lexend"/>
              <a:ea typeface="Lexend"/>
              <a:cs typeface="Lexend"/>
              <a:sym typeface="Lexend"/>
            </a:endParaRPr>
          </a:p>
        </p:txBody>
      </p:sp>
      <p:sp>
        <p:nvSpPr>
          <p:cNvPr id="299" name="Google Shape;299;p38"/>
          <p:cNvSpPr/>
          <p:nvPr/>
        </p:nvSpPr>
        <p:spPr>
          <a:xfrm>
            <a:off x="1441001" y="2594107"/>
            <a:ext cx="1257300" cy="467591"/>
          </a:xfrm>
          <a:prstGeom prst="rect">
            <a:avLst/>
          </a:prstGeom>
          <a:solidFill>
            <a:srgbClr val="F16334"/>
          </a:solidFill>
          <a:ln cap="flat" cmpd="sng" w="9525">
            <a:solidFill>
              <a:srgbClr val="F16334"/>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Lexend"/>
              <a:ea typeface="Lexend"/>
              <a:cs typeface="Lexend"/>
              <a:sym typeface="Lexend"/>
            </a:endParaRPr>
          </a:p>
        </p:txBody>
      </p:sp>
      <p:sp>
        <p:nvSpPr>
          <p:cNvPr id="300" name="Google Shape;300;p38"/>
          <p:cNvSpPr txBox="1"/>
          <p:nvPr/>
        </p:nvSpPr>
        <p:spPr>
          <a:xfrm>
            <a:off x="1741079" y="2697980"/>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chemeClr val="lt1"/>
                </a:solidFill>
                <a:latin typeface="Lexend"/>
                <a:ea typeface="Lexend"/>
                <a:cs typeface="Lexend"/>
                <a:sym typeface="Lexend"/>
              </a:rPr>
              <a:t>LOGO</a:t>
            </a:r>
            <a:endParaRPr i="0" sz="1350" u="none" cap="none" strike="noStrike">
              <a:solidFill>
                <a:schemeClr val="lt1"/>
              </a:solidFill>
              <a:latin typeface="Lexend"/>
              <a:ea typeface="Lexend"/>
              <a:cs typeface="Lexend"/>
              <a:sym typeface="Lexend"/>
            </a:endParaRPr>
          </a:p>
        </p:txBody>
      </p:sp>
      <p:sp>
        <p:nvSpPr>
          <p:cNvPr id="301" name="Google Shape;301;p38"/>
          <p:cNvSpPr/>
          <p:nvPr/>
        </p:nvSpPr>
        <p:spPr>
          <a:xfrm>
            <a:off x="2998379" y="2594107"/>
            <a:ext cx="1257300" cy="467591"/>
          </a:xfrm>
          <a:prstGeom prst="rect">
            <a:avLst/>
          </a:prstGeom>
          <a:solidFill>
            <a:srgbClr val="F16334"/>
          </a:solidFill>
          <a:ln cap="flat" cmpd="sng" w="9525">
            <a:solidFill>
              <a:srgbClr val="F16334"/>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Lexend"/>
              <a:ea typeface="Lexend"/>
              <a:cs typeface="Lexend"/>
              <a:sym typeface="Lexend"/>
            </a:endParaRPr>
          </a:p>
        </p:txBody>
      </p:sp>
      <p:sp>
        <p:nvSpPr>
          <p:cNvPr id="302" name="Google Shape;302;p38"/>
          <p:cNvSpPr txBox="1"/>
          <p:nvPr/>
        </p:nvSpPr>
        <p:spPr>
          <a:xfrm>
            <a:off x="3298458" y="2697980"/>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chemeClr val="lt1"/>
                </a:solidFill>
                <a:latin typeface="Lexend"/>
                <a:ea typeface="Lexend"/>
                <a:cs typeface="Lexend"/>
                <a:sym typeface="Lexend"/>
              </a:rPr>
              <a:t>LOGO</a:t>
            </a:r>
            <a:endParaRPr i="0" sz="1350" u="none" cap="none" strike="noStrike">
              <a:solidFill>
                <a:schemeClr val="lt1"/>
              </a:solidFill>
              <a:latin typeface="Lexend"/>
              <a:ea typeface="Lexend"/>
              <a:cs typeface="Lexend"/>
              <a:sym typeface="Lexend"/>
            </a:endParaRPr>
          </a:p>
        </p:txBody>
      </p:sp>
      <p:sp>
        <p:nvSpPr>
          <p:cNvPr id="303" name="Google Shape;303;p38"/>
          <p:cNvSpPr/>
          <p:nvPr/>
        </p:nvSpPr>
        <p:spPr>
          <a:xfrm>
            <a:off x="4555758" y="2594107"/>
            <a:ext cx="1257300" cy="467591"/>
          </a:xfrm>
          <a:prstGeom prst="rect">
            <a:avLst/>
          </a:prstGeom>
          <a:solidFill>
            <a:srgbClr val="F16334"/>
          </a:solidFill>
          <a:ln cap="flat" cmpd="sng" w="9525">
            <a:solidFill>
              <a:srgbClr val="F16334"/>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Lexend"/>
              <a:ea typeface="Lexend"/>
              <a:cs typeface="Lexend"/>
              <a:sym typeface="Lexend"/>
            </a:endParaRPr>
          </a:p>
        </p:txBody>
      </p:sp>
      <p:sp>
        <p:nvSpPr>
          <p:cNvPr id="304" name="Google Shape;304;p38"/>
          <p:cNvSpPr txBox="1"/>
          <p:nvPr/>
        </p:nvSpPr>
        <p:spPr>
          <a:xfrm>
            <a:off x="4855837" y="2697980"/>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chemeClr val="lt1"/>
                </a:solidFill>
                <a:latin typeface="Lexend"/>
                <a:ea typeface="Lexend"/>
                <a:cs typeface="Lexend"/>
                <a:sym typeface="Lexend"/>
              </a:rPr>
              <a:t>LOGO</a:t>
            </a:r>
            <a:endParaRPr i="0" sz="1350" u="none" cap="none" strike="noStrike">
              <a:solidFill>
                <a:schemeClr val="lt1"/>
              </a:solidFill>
              <a:latin typeface="Lexend"/>
              <a:ea typeface="Lexend"/>
              <a:cs typeface="Lexend"/>
              <a:sym typeface="Lexend"/>
            </a:endParaRPr>
          </a:p>
        </p:txBody>
      </p:sp>
      <p:sp>
        <p:nvSpPr>
          <p:cNvPr id="305" name="Google Shape;305;p38"/>
          <p:cNvSpPr/>
          <p:nvPr/>
        </p:nvSpPr>
        <p:spPr>
          <a:xfrm>
            <a:off x="6113137" y="2594107"/>
            <a:ext cx="1257300" cy="467591"/>
          </a:xfrm>
          <a:prstGeom prst="rect">
            <a:avLst/>
          </a:prstGeom>
          <a:solidFill>
            <a:srgbClr val="F16334"/>
          </a:solidFill>
          <a:ln cap="flat" cmpd="sng" w="9525">
            <a:solidFill>
              <a:srgbClr val="F16334"/>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Lexend"/>
              <a:ea typeface="Lexend"/>
              <a:cs typeface="Lexend"/>
              <a:sym typeface="Lexend"/>
            </a:endParaRPr>
          </a:p>
        </p:txBody>
      </p:sp>
      <p:sp>
        <p:nvSpPr>
          <p:cNvPr id="306" name="Google Shape;306;p38"/>
          <p:cNvSpPr txBox="1"/>
          <p:nvPr/>
        </p:nvSpPr>
        <p:spPr>
          <a:xfrm>
            <a:off x="6413215" y="2697980"/>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chemeClr val="lt1"/>
                </a:solidFill>
                <a:latin typeface="Lexend"/>
                <a:ea typeface="Lexend"/>
                <a:cs typeface="Lexend"/>
                <a:sym typeface="Lexend"/>
              </a:rPr>
              <a:t>LOGO</a:t>
            </a:r>
            <a:endParaRPr i="0" sz="1050" u="none" cap="none" strike="noStrike">
              <a:solidFill>
                <a:schemeClr val="lt1"/>
              </a:solidFill>
              <a:latin typeface="Lexend"/>
              <a:ea typeface="Lexend"/>
              <a:cs typeface="Lexend"/>
              <a:sym typeface="Lexend"/>
            </a:endParaRPr>
          </a:p>
        </p:txBody>
      </p:sp>
      <p:sp>
        <p:nvSpPr>
          <p:cNvPr id="307" name="Google Shape;307;p38"/>
          <p:cNvSpPr/>
          <p:nvPr/>
        </p:nvSpPr>
        <p:spPr>
          <a:xfrm>
            <a:off x="1441001" y="3213955"/>
            <a:ext cx="1257300" cy="467591"/>
          </a:xfrm>
          <a:prstGeom prst="rect">
            <a:avLst/>
          </a:prstGeom>
          <a:solidFill>
            <a:schemeClr val="lt1"/>
          </a:solidFill>
          <a:ln cap="flat" cmpd="sng" w="12700">
            <a:solidFill>
              <a:srgbClr val="F16334"/>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Lexend"/>
              <a:ea typeface="Lexend"/>
              <a:cs typeface="Lexend"/>
              <a:sym typeface="Lexend"/>
            </a:endParaRPr>
          </a:p>
        </p:txBody>
      </p:sp>
      <p:sp>
        <p:nvSpPr>
          <p:cNvPr id="308" name="Google Shape;308;p38"/>
          <p:cNvSpPr txBox="1"/>
          <p:nvPr/>
        </p:nvSpPr>
        <p:spPr>
          <a:xfrm>
            <a:off x="1741079" y="3317828"/>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1C3947"/>
                </a:solidFill>
                <a:latin typeface="Lexend"/>
                <a:ea typeface="Lexend"/>
                <a:cs typeface="Lexend"/>
                <a:sym typeface="Lexend"/>
              </a:rPr>
              <a:t>LOGO</a:t>
            </a:r>
            <a:endParaRPr i="0" sz="1350" u="none" cap="none" strike="noStrike">
              <a:solidFill>
                <a:srgbClr val="1C3947"/>
              </a:solidFill>
              <a:latin typeface="Lexend"/>
              <a:ea typeface="Lexend"/>
              <a:cs typeface="Lexend"/>
              <a:sym typeface="Lexend"/>
            </a:endParaRPr>
          </a:p>
        </p:txBody>
      </p:sp>
      <p:sp>
        <p:nvSpPr>
          <p:cNvPr id="309" name="Google Shape;309;p38"/>
          <p:cNvSpPr/>
          <p:nvPr/>
        </p:nvSpPr>
        <p:spPr>
          <a:xfrm>
            <a:off x="2998379" y="3213955"/>
            <a:ext cx="1257300" cy="467591"/>
          </a:xfrm>
          <a:prstGeom prst="rect">
            <a:avLst/>
          </a:prstGeom>
          <a:solidFill>
            <a:schemeClr val="lt1"/>
          </a:solidFill>
          <a:ln cap="flat" cmpd="sng" w="12700">
            <a:solidFill>
              <a:srgbClr val="F16334"/>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Lexend"/>
              <a:ea typeface="Lexend"/>
              <a:cs typeface="Lexend"/>
              <a:sym typeface="Lexend"/>
            </a:endParaRPr>
          </a:p>
        </p:txBody>
      </p:sp>
      <p:sp>
        <p:nvSpPr>
          <p:cNvPr id="310" name="Google Shape;310;p38"/>
          <p:cNvSpPr txBox="1"/>
          <p:nvPr/>
        </p:nvSpPr>
        <p:spPr>
          <a:xfrm>
            <a:off x="3298458" y="3317828"/>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1C3947"/>
                </a:solidFill>
                <a:latin typeface="Lexend"/>
                <a:ea typeface="Lexend"/>
                <a:cs typeface="Lexend"/>
                <a:sym typeface="Lexend"/>
              </a:rPr>
              <a:t>LOGO</a:t>
            </a:r>
            <a:endParaRPr i="0" sz="1350" u="none" cap="none" strike="noStrike">
              <a:solidFill>
                <a:srgbClr val="1C3947"/>
              </a:solidFill>
              <a:latin typeface="Lexend"/>
              <a:ea typeface="Lexend"/>
              <a:cs typeface="Lexend"/>
              <a:sym typeface="Lexend"/>
            </a:endParaRPr>
          </a:p>
        </p:txBody>
      </p:sp>
      <p:sp>
        <p:nvSpPr>
          <p:cNvPr id="311" name="Google Shape;311;p38"/>
          <p:cNvSpPr/>
          <p:nvPr/>
        </p:nvSpPr>
        <p:spPr>
          <a:xfrm>
            <a:off x="4555758" y="3213955"/>
            <a:ext cx="1257300" cy="467591"/>
          </a:xfrm>
          <a:prstGeom prst="rect">
            <a:avLst/>
          </a:prstGeom>
          <a:solidFill>
            <a:schemeClr val="lt1"/>
          </a:solidFill>
          <a:ln cap="flat" cmpd="sng" w="12700">
            <a:solidFill>
              <a:srgbClr val="F16334"/>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Lexend"/>
              <a:ea typeface="Lexend"/>
              <a:cs typeface="Lexend"/>
              <a:sym typeface="Lexend"/>
            </a:endParaRPr>
          </a:p>
        </p:txBody>
      </p:sp>
      <p:sp>
        <p:nvSpPr>
          <p:cNvPr id="312" name="Google Shape;312;p38"/>
          <p:cNvSpPr txBox="1"/>
          <p:nvPr/>
        </p:nvSpPr>
        <p:spPr>
          <a:xfrm>
            <a:off x="4855837" y="3317828"/>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1C3947"/>
                </a:solidFill>
                <a:latin typeface="Lexend"/>
                <a:ea typeface="Lexend"/>
                <a:cs typeface="Lexend"/>
                <a:sym typeface="Lexend"/>
              </a:rPr>
              <a:t>LOGO</a:t>
            </a:r>
            <a:endParaRPr i="0" sz="1350" u="none" cap="none" strike="noStrike">
              <a:solidFill>
                <a:srgbClr val="1C3947"/>
              </a:solidFill>
              <a:latin typeface="Lexend"/>
              <a:ea typeface="Lexend"/>
              <a:cs typeface="Lexend"/>
              <a:sym typeface="Lexend"/>
            </a:endParaRPr>
          </a:p>
        </p:txBody>
      </p:sp>
      <p:sp>
        <p:nvSpPr>
          <p:cNvPr id="313" name="Google Shape;313;p38"/>
          <p:cNvSpPr/>
          <p:nvPr/>
        </p:nvSpPr>
        <p:spPr>
          <a:xfrm>
            <a:off x="6113137" y="3213955"/>
            <a:ext cx="1257300" cy="467591"/>
          </a:xfrm>
          <a:prstGeom prst="rect">
            <a:avLst/>
          </a:prstGeom>
          <a:solidFill>
            <a:schemeClr val="lt1"/>
          </a:solidFill>
          <a:ln cap="flat" cmpd="sng" w="12700">
            <a:solidFill>
              <a:srgbClr val="F16334"/>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Lexend"/>
              <a:ea typeface="Lexend"/>
              <a:cs typeface="Lexend"/>
              <a:sym typeface="Lexend"/>
            </a:endParaRPr>
          </a:p>
        </p:txBody>
      </p:sp>
      <p:sp>
        <p:nvSpPr>
          <p:cNvPr id="314" name="Google Shape;314;p38"/>
          <p:cNvSpPr txBox="1"/>
          <p:nvPr/>
        </p:nvSpPr>
        <p:spPr>
          <a:xfrm>
            <a:off x="6413215" y="3317828"/>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1C3947"/>
                </a:solidFill>
                <a:latin typeface="Lexend"/>
                <a:ea typeface="Lexend"/>
                <a:cs typeface="Lexend"/>
                <a:sym typeface="Lexend"/>
              </a:rPr>
              <a:t>LOGO</a:t>
            </a:r>
            <a:endParaRPr i="0" sz="1050" u="none" cap="none" strike="noStrike">
              <a:solidFill>
                <a:srgbClr val="1C3947"/>
              </a:solidFill>
              <a:latin typeface="Lexend"/>
              <a:ea typeface="Lexend"/>
              <a:cs typeface="Lexend"/>
              <a:sym typeface="Lexen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39"/>
          <p:cNvSpPr txBox="1"/>
          <p:nvPr>
            <p:ph type="title"/>
          </p:nvPr>
        </p:nvSpPr>
        <p:spPr>
          <a:xfrm>
            <a:off x="628650" y="273844"/>
            <a:ext cx="7754850" cy="994275"/>
          </a:xfrm>
          <a:prstGeom prst="rect">
            <a:avLst/>
          </a:prstGeom>
          <a:noFill/>
          <a:ln>
            <a:noFill/>
          </a:ln>
        </p:spPr>
        <p:txBody>
          <a:bodyPr anchorCtr="0" anchor="ctr" bIns="34275" lIns="68550" spcFirstLastPara="1" rIns="68550" wrap="square" tIns="34275">
            <a:normAutofit/>
          </a:bodyPr>
          <a:lstStyle/>
          <a:p>
            <a:pPr indent="0" lvl="0" marL="0" rtl="0" algn="l">
              <a:lnSpc>
                <a:spcPct val="90000"/>
              </a:lnSpc>
              <a:spcBef>
                <a:spcPts val="0"/>
              </a:spcBef>
              <a:spcAft>
                <a:spcPts val="0"/>
              </a:spcAft>
              <a:buSzPts val="4000"/>
              <a:buNone/>
            </a:pPr>
            <a:r>
              <a:rPr lang="pt-BR" sz="3000">
                <a:solidFill>
                  <a:srgbClr val="1C3947"/>
                </a:solidFill>
                <a:latin typeface="Lexend"/>
                <a:ea typeface="Lexend"/>
                <a:cs typeface="Lexend"/>
                <a:sym typeface="Lexend"/>
              </a:rPr>
              <a:t>Table</a:t>
            </a:r>
            <a:endParaRPr>
              <a:solidFill>
                <a:srgbClr val="1C3947"/>
              </a:solidFill>
              <a:latin typeface="Lexend"/>
              <a:ea typeface="Lexend"/>
              <a:cs typeface="Lexend"/>
              <a:sym typeface="Lexend"/>
            </a:endParaRPr>
          </a:p>
        </p:txBody>
      </p:sp>
      <p:graphicFrame>
        <p:nvGraphicFramePr>
          <p:cNvPr id="320" name="Google Shape;320;p39"/>
          <p:cNvGraphicFramePr/>
          <p:nvPr/>
        </p:nvGraphicFramePr>
        <p:xfrm>
          <a:off x="628650" y="1379505"/>
          <a:ext cx="3000000" cy="3000000"/>
        </p:xfrm>
        <a:graphic>
          <a:graphicData uri="http://schemas.openxmlformats.org/drawingml/2006/table">
            <a:tbl>
              <a:tblPr>
                <a:noFill/>
                <a:tableStyleId>{3178C3FD-071F-4600-90BE-52890B113000}</a:tableStyleId>
              </a:tblPr>
              <a:tblGrid>
                <a:gridCol w="1938725"/>
                <a:gridCol w="1938725"/>
                <a:gridCol w="1938725"/>
                <a:gridCol w="1938725"/>
              </a:tblGrid>
              <a:tr h="632275">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solidFill>
                      <a:srgbClr val="F16334"/>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solidFill>
                      <a:srgbClr val="F16334"/>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solidFill>
                      <a:srgbClr val="F16334"/>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solidFill>
                      <a:srgbClr val="F16334"/>
                    </a:solidFill>
                  </a:tcPr>
                </a:tc>
              </a:tr>
              <a:tr h="632275">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solidFill>
                      <a:srgbClr val="F5F8FA"/>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solidFill>
                      <a:srgbClr val="F5F8FA"/>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solidFill>
                      <a:srgbClr val="F5F8FA"/>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solidFill>
                      <a:srgbClr val="F5F8FA"/>
                    </a:solidFill>
                  </a:tcPr>
                </a:tc>
              </a:tr>
              <a:tr h="632275">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solidFill>
                      <a:srgbClr val="F16334"/>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solidFill>
                      <a:srgbClr val="F16334"/>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solidFill>
                      <a:srgbClr val="F16334"/>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solidFill>
                      <a:srgbClr val="F16334"/>
                    </a:solidFill>
                  </a:tcPr>
                </a:tc>
              </a:tr>
              <a:tr h="632275">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solidFill>
                      <a:srgbClr val="F5F8FA"/>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solidFill>
                      <a:srgbClr val="F5F8FA"/>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solidFill>
                      <a:srgbClr val="F5F8FA"/>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solidFill>
                      <a:srgbClr val="F5F8FA"/>
                    </a:solidFill>
                  </a:tcPr>
                </a:tc>
              </a:tr>
              <a:tr h="632275">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solidFill>
                      <a:srgbClr val="F16334"/>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solidFill>
                      <a:srgbClr val="F16334"/>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solidFill>
                      <a:srgbClr val="F16334"/>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solidFill>
                      <a:srgbClr val="F16334"/>
                    </a:solidFil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324" name="Shape 324"/>
        <p:cNvGrpSpPr/>
        <p:nvPr/>
      </p:nvGrpSpPr>
      <p:grpSpPr>
        <a:xfrm>
          <a:off x="0" y="0"/>
          <a:ext cx="0" cy="0"/>
          <a:chOff x="0" y="0"/>
          <a:chExt cx="0" cy="0"/>
        </a:xfrm>
      </p:grpSpPr>
      <p:pic>
        <p:nvPicPr>
          <p:cNvPr id="325" name="Google Shape;325;p40"/>
          <p:cNvPicPr preferRelativeResize="0"/>
          <p:nvPr/>
        </p:nvPicPr>
        <p:blipFill rotWithShape="1">
          <a:blip r:embed="rId3">
            <a:alphaModFix/>
          </a:blip>
          <a:srcRect b="0" l="0" r="0" t="0"/>
          <a:stretch/>
        </p:blipFill>
        <p:spPr>
          <a:xfrm>
            <a:off x="2328693" y="634386"/>
            <a:ext cx="4813956" cy="2886055"/>
          </a:xfrm>
          <a:prstGeom prst="rect">
            <a:avLst/>
          </a:prstGeom>
          <a:noFill/>
          <a:ln>
            <a:noFill/>
          </a:ln>
        </p:spPr>
      </p:pic>
      <p:sp>
        <p:nvSpPr>
          <p:cNvPr id="326" name="Google Shape;326;p40"/>
          <p:cNvSpPr txBox="1"/>
          <p:nvPr/>
        </p:nvSpPr>
        <p:spPr>
          <a:xfrm>
            <a:off x="474055" y="659098"/>
            <a:ext cx="2988000" cy="75982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t/>
            </a:r>
            <a:endParaRPr b="1" i="0" sz="2100" u="none" cap="none" strike="noStrike">
              <a:solidFill>
                <a:srgbClr val="FFFFFF"/>
              </a:solidFill>
              <a:latin typeface="Avenir"/>
              <a:ea typeface="Avenir"/>
              <a:cs typeface="Avenir"/>
              <a:sym typeface="Avenir"/>
            </a:endParaRPr>
          </a:p>
        </p:txBody>
      </p:sp>
      <p:cxnSp>
        <p:nvCxnSpPr>
          <p:cNvPr id="327" name="Google Shape;327;p40"/>
          <p:cNvCxnSpPr/>
          <p:nvPr/>
        </p:nvCxnSpPr>
        <p:spPr>
          <a:xfrm>
            <a:off x="582097" y="1824481"/>
            <a:ext cx="668700" cy="0"/>
          </a:xfrm>
          <a:prstGeom prst="straightConnector1">
            <a:avLst/>
          </a:prstGeom>
          <a:noFill/>
          <a:ln cap="flat" cmpd="sng" w="19050">
            <a:solidFill>
              <a:srgbClr val="FFFFFF"/>
            </a:solidFill>
            <a:prstDash val="solid"/>
            <a:round/>
            <a:headEnd len="sm" w="sm" type="none"/>
            <a:tailEnd len="sm" w="sm" type="none"/>
          </a:ln>
        </p:spPr>
      </p:cxnSp>
      <p:sp>
        <p:nvSpPr>
          <p:cNvPr id="328" name="Google Shape;328;p40"/>
          <p:cNvSpPr/>
          <p:nvPr/>
        </p:nvSpPr>
        <p:spPr>
          <a:xfrm>
            <a:off x="4580147" y="2860965"/>
            <a:ext cx="580673" cy="284492"/>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329" name="Google Shape;329;p40">
            <a:hlinkClick r:id="rId4"/>
          </p:cNvPr>
          <p:cNvSpPr/>
          <p:nvPr/>
        </p:nvSpPr>
        <p:spPr>
          <a:xfrm>
            <a:off x="3568046" y="3608011"/>
            <a:ext cx="2417700" cy="491100"/>
          </a:xfrm>
          <a:prstGeom prst="roundRect">
            <a:avLst>
              <a:gd fmla="val 4563" name="adj"/>
            </a:avLst>
          </a:prstGeom>
          <a:solidFill>
            <a:srgbClr val="F16334"/>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800" u="none" cap="none" strike="noStrike">
              <a:solidFill>
                <a:srgbClr val="00A6C2"/>
              </a:solidFill>
              <a:latin typeface="Calibri"/>
              <a:ea typeface="Calibri"/>
              <a:cs typeface="Calibri"/>
              <a:sym typeface="Calibri"/>
            </a:endParaRPr>
          </a:p>
        </p:txBody>
      </p:sp>
      <p:sp>
        <p:nvSpPr>
          <p:cNvPr id="330" name="Google Shape;330;p40"/>
          <p:cNvSpPr txBox="1"/>
          <p:nvPr/>
        </p:nvSpPr>
        <p:spPr>
          <a:xfrm>
            <a:off x="3568051" y="3684038"/>
            <a:ext cx="2417700" cy="5457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None/>
            </a:pPr>
            <a:r>
              <a:rPr b="0" i="0" lang="pt-BR" sz="1350" u="sng" cap="none" strike="noStrike">
                <a:solidFill>
                  <a:schemeClr val="lt1"/>
                </a:solidFill>
                <a:latin typeface="Avenir"/>
                <a:ea typeface="Avenir"/>
                <a:cs typeface="Avenir"/>
                <a:sym typeface="Avenir"/>
                <a:hlinkClick r:id="rId5">
                  <a:extLst>
                    <a:ext uri="{A12FA001-AC4F-418D-AE19-62706E023703}">
                      <ahyp:hlinkClr val="tx"/>
                    </a:ext>
                  </a:extLst>
                </a:hlinkClick>
              </a:rPr>
              <a:t>Get Free Demo</a:t>
            </a:r>
            <a:endParaRPr b="0" i="0" sz="1350" u="none" cap="none" strike="noStrike">
              <a:solidFill>
                <a:schemeClr val="lt1"/>
              </a:solidFill>
              <a:latin typeface="Avenir"/>
              <a:ea typeface="Avenir"/>
              <a:cs typeface="Avenir"/>
              <a:sym typeface="Avenir"/>
            </a:endParaRPr>
          </a:p>
        </p:txBody>
      </p:sp>
      <p:pic>
        <p:nvPicPr>
          <p:cNvPr id="331" name="Google Shape;331;p40"/>
          <p:cNvPicPr preferRelativeResize="0"/>
          <p:nvPr/>
        </p:nvPicPr>
        <p:blipFill rotWithShape="1">
          <a:blip r:embed="rId6">
            <a:alphaModFix/>
          </a:blip>
          <a:srcRect b="0" l="0" r="4" t="0"/>
          <a:stretch/>
        </p:blipFill>
        <p:spPr>
          <a:xfrm>
            <a:off x="2848880" y="820958"/>
            <a:ext cx="3931251" cy="2376102"/>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pic>
        <p:nvPicPr>
          <p:cNvPr id="337" name="Google Shape;337;p41"/>
          <p:cNvPicPr preferRelativeResize="0"/>
          <p:nvPr/>
        </p:nvPicPr>
        <p:blipFill>
          <a:blip r:embed="rId3">
            <a:alphaModFix/>
          </a:blip>
          <a:stretch>
            <a:fillRect/>
          </a:stretch>
        </p:blipFill>
        <p:spPr>
          <a:xfrm>
            <a:off x="-1743075" y="-617728"/>
            <a:ext cx="7436607" cy="8210345"/>
          </a:xfrm>
          <a:prstGeom prst="rect">
            <a:avLst/>
          </a:prstGeom>
          <a:noFill/>
          <a:ln>
            <a:noFill/>
          </a:ln>
        </p:spPr>
      </p:pic>
      <p:sp>
        <p:nvSpPr>
          <p:cNvPr id="338" name="Google Shape;338;p41"/>
          <p:cNvSpPr txBox="1"/>
          <p:nvPr/>
        </p:nvSpPr>
        <p:spPr>
          <a:xfrm>
            <a:off x="201488" y="1182394"/>
            <a:ext cx="4470900" cy="1369800"/>
          </a:xfrm>
          <a:prstGeom prst="rect">
            <a:avLst/>
          </a:prstGeom>
          <a:noFill/>
          <a:ln>
            <a:noFill/>
          </a:ln>
        </p:spPr>
        <p:txBody>
          <a:bodyPr anchorCtr="0" anchor="t" bIns="68575" lIns="68575" spcFirstLastPara="1" rIns="68575" wrap="square" tIns="68575">
            <a:spAutoFit/>
          </a:bodyPr>
          <a:lstStyle/>
          <a:p>
            <a:pPr indent="0" lvl="0" marL="0" rtl="0" algn="l">
              <a:spcBef>
                <a:spcPts val="0"/>
              </a:spcBef>
              <a:spcAft>
                <a:spcPts val="0"/>
              </a:spcAft>
              <a:buNone/>
            </a:pPr>
            <a:r>
              <a:rPr lang="pt-BR" sz="2000">
                <a:solidFill>
                  <a:schemeClr val="dk1"/>
                </a:solidFill>
              </a:rPr>
              <a:t>From individuals to teams, anyone can use Upmetrics's business plan software to grow and build their business</a:t>
            </a:r>
            <a:endParaRPr sz="2000">
              <a:solidFill>
                <a:schemeClr val="dk1"/>
              </a:solidFill>
            </a:endParaRPr>
          </a:p>
        </p:txBody>
      </p:sp>
      <p:pic>
        <p:nvPicPr>
          <p:cNvPr id="339" name="Google Shape;339;p41"/>
          <p:cNvPicPr preferRelativeResize="0"/>
          <p:nvPr/>
        </p:nvPicPr>
        <p:blipFill rotWithShape="1">
          <a:blip r:embed="rId4">
            <a:alphaModFix/>
          </a:blip>
          <a:srcRect b="0" l="0" r="0" t="0"/>
          <a:stretch/>
        </p:blipFill>
        <p:spPr>
          <a:xfrm>
            <a:off x="4470994" y="210356"/>
            <a:ext cx="4673006" cy="2716128"/>
          </a:xfrm>
          <a:prstGeom prst="rect">
            <a:avLst/>
          </a:prstGeom>
          <a:noFill/>
          <a:ln>
            <a:noFill/>
          </a:ln>
        </p:spPr>
      </p:pic>
      <p:pic>
        <p:nvPicPr>
          <p:cNvPr id="340" name="Google Shape;340;p41"/>
          <p:cNvPicPr preferRelativeResize="0"/>
          <p:nvPr/>
        </p:nvPicPr>
        <p:blipFill rotWithShape="1">
          <a:blip r:embed="rId5">
            <a:alphaModFix/>
          </a:blip>
          <a:srcRect b="0" l="8966" r="0" t="0"/>
          <a:stretch/>
        </p:blipFill>
        <p:spPr>
          <a:xfrm>
            <a:off x="4956930" y="376397"/>
            <a:ext cx="3816149" cy="2236198"/>
          </a:xfrm>
          <a:prstGeom prst="rect">
            <a:avLst/>
          </a:prstGeom>
          <a:noFill/>
          <a:ln>
            <a:noFill/>
          </a:ln>
        </p:spPr>
      </p:pic>
      <p:sp>
        <p:nvSpPr>
          <p:cNvPr id="341" name="Google Shape;341;p41"/>
          <p:cNvSpPr txBox="1"/>
          <p:nvPr/>
        </p:nvSpPr>
        <p:spPr>
          <a:xfrm>
            <a:off x="1577194" y="4419263"/>
            <a:ext cx="6736800" cy="692700"/>
          </a:xfrm>
          <a:prstGeom prst="rect">
            <a:avLst/>
          </a:prstGeom>
          <a:noFill/>
          <a:ln>
            <a:noFill/>
          </a:ln>
        </p:spPr>
        <p:txBody>
          <a:bodyPr anchorCtr="0" anchor="t" bIns="68575" lIns="68575" spcFirstLastPara="1" rIns="68575" wrap="square" tIns="68575">
            <a:spAutoFit/>
          </a:bodyPr>
          <a:lstStyle/>
          <a:p>
            <a:pPr indent="0" lvl="0" marL="0" rtl="0" algn="l">
              <a:spcBef>
                <a:spcPts val="0"/>
              </a:spcBef>
              <a:spcAft>
                <a:spcPts val="0"/>
              </a:spcAft>
              <a:buNone/>
            </a:pPr>
            <a:r>
              <a:rPr b="1" lang="pt-BR" sz="1800">
                <a:solidFill>
                  <a:srgbClr val="F16334"/>
                </a:solidFill>
              </a:rPr>
              <a:t>Grow your business leaps and bounds with Upmetrics</a:t>
            </a:r>
            <a:endParaRPr b="1" sz="1800">
              <a:solidFill>
                <a:srgbClr val="F16334"/>
              </a:solidFill>
            </a:endParaRPr>
          </a:p>
          <a:p>
            <a:pPr indent="0" lvl="0" marL="0" rtl="0" algn="l">
              <a:spcBef>
                <a:spcPts val="0"/>
              </a:spcBef>
              <a:spcAft>
                <a:spcPts val="0"/>
              </a:spcAft>
              <a:buNone/>
            </a:pPr>
            <a:r>
              <a:t/>
            </a:r>
            <a:endParaRPr b="1" sz="1800">
              <a:solidFill>
                <a:schemeClr val="dk1"/>
              </a:solidFill>
            </a:endParaRPr>
          </a:p>
        </p:txBody>
      </p:sp>
      <p:sp>
        <p:nvSpPr>
          <p:cNvPr id="342" name="Google Shape;342;p41">
            <a:hlinkClick r:id="rId6"/>
          </p:cNvPr>
          <p:cNvSpPr/>
          <p:nvPr/>
        </p:nvSpPr>
        <p:spPr>
          <a:xfrm>
            <a:off x="5915958" y="3241973"/>
            <a:ext cx="2417700" cy="491100"/>
          </a:xfrm>
          <a:prstGeom prst="roundRect">
            <a:avLst>
              <a:gd fmla="val 4563" name="adj"/>
            </a:avLst>
          </a:prstGeom>
          <a:solidFill>
            <a:srgbClr val="F16334"/>
          </a:solidFill>
          <a:ln cap="flat" cmpd="sng" w="9525">
            <a:solidFill>
              <a:srgbClr val="F1633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800" u="none" cap="none" strike="noStrike">
              <a:solidFill>
                <a:srgbClr val="00A6C2"/>
              </a:solidFill>
              <a:latin typeface="Calibri"/>
              <a:ea typeface="Calibri"/>
              <a:cs typeface="Calibri"/>
              <a:sym typeface="Calibri"/>
            </a:endParaRPr>
          </a:p>
        </p:txBody>
      </p:sp>
      <p:sp>
        <p:nvSpPr>
          <p:cNvPr id="343" name="Google Shape;343;p41"/>
          <p:cNvSpPr txBox="1"/>
          <p:nvPr/>
        </p:nvSpPr>
        <p:spPr>
          <a:xfrm>
            <a:off x="5693531" y="3279975"/>
            <a:ext cx="2921700" cy="8649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None/>
            </a:pPr>
            <a:r>
              <a:rPr b="0" i="0" lang="pt-BR" sz="1900" u="sng" cap="none" strike="noStrike">
                <a:solidFill>
                  <a:schemeClr val="lt1"/>
                </a:solidFill>
                <a:latin typeface="Avenir"/>
                <a:ea typeface="Avenir"/>
                <a:cs typeface="Avenir"/>
                <a:sym typeface="Avenir"/>
                <a:hlinkClick r:id="rId7">
                  <a:extLst>
                    <a:ext uri="{A12FA001-AC4F-418D-AE19-62706E023703}">
                      <ahyp:hlinkClr val="tx"/>
                    </a:ext>
                  </a:extLst>
                </a:hlinkClick>
              </a:rPr>
              <a:t>Get Free Demo</a:t>
            </a:r>
            <a:endParaRPr b="0" i="0" sz="1900" u="none" cap="none" strike="noStrike">
              <a:solidFill>
                <a:schemeClr val="lt1"/>
              </a:solidFill>
              <a:latin typeface="Avenir"/>
              <a:ea typeface="Avenir"/>
              <a:cs typeface="Avenir"/>
              <a:sym typeface="Aveni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134" name="Shape 134"/>
        <p:cNvGrpSpPr/>
        <p:nvPr/>
      </p:nvGrpSpPr>
      <p:grpSpPr>
        <a:xfrm>
          <a:off x="0" y="0"/>
          <a:ext cx="0" cy="0"/>
          <a:chOff x="0" y="0"/>
          <a:chExt cx="0" cy="0"/>
        </a:xfrm>
      </p:grpSpPr>
      <p:sp>
        <p:nvSpPr>
          <p:cNvPr id="135" name="Google Shape;135;p26"/>
          <p:cNvSpPr txBox="1"/>
          <p:nvPr/>
        </p:nvSpPr>
        <p:spPr>
          <a:xfrm>
            <a:off x="1489397" y="2046533"/>
            <a:ext cx="6309900" cy="260707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br>
              <a:rPr i="0" lang="pt-BR" sz="1050" u="none" cap="none" strike="noStrike">
                <a:solidFill>
                  <a:srgbClr val="34485A"/>
                </a:solidFill>
                <a:latin typeface="Lexend"/>
                <a:ea typeface="Lexend"/>
                <a:cs typeface="Lexend"/>
                <a:sym typeface="Lexend"/>
              </a:rPr>
            </a:br>
            <a:r>
              <a:rPr i="0" lang="pt-BR" sz="1050" u="none" cap="none" strike="noStrike">
                <a:solidFill>
                  <a:srgbClr val="34485A"/>
                </a:solidFill>
                <a:latin typeface="Lexend"/>
                <a:ea typeface="Lexend"/>
                <a:cs typeface="Lexend"/>
                <a:sym typeface="Lexend"/>
              </a:rPr>
              <a:t>Easy Edit: These are intended for you to erase and fill in with information for your specific company.</a:t>
            </a:r>
            <a:endParaRPr i="0" sz="105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None/>
            </a:pPr>
            <a:br>
              <a:rPr i="0" lang="pt-BR" sz="1050" u="none" cap="none" strike="noStrike">
                <a:solidFill>
                  <a:srgbClr val="34485A"/>
                </a:solidFill>
                <a:latin typeface="Lexend"/>
                <a:ea typeface="Lexend"/>
                <a:cs typeface="Lexend"/>
                <a:sym typeface="Lexend"/>
              </a:rPr>
            </a:br>
            <a:r>
              <a:rPr i="0" lang="pt-BR" sz="1050" u="none" cap="none" strike="noStrike">
                <a:solidFill>
                  <a:srgbClr val="34485A"/>
                </a:solidFill>
                <a:latin typeface="Lexend"/>
                <a:ea typeface="Lexend"/>
                <a:cs typeface="Lexend"/>
                <a:sym typeface="Lexend"/>
              </a:rPr>
              <a:t>Normal Placeholder Text: This should be altered, deleted, or added to as you see fit. </a:t>
            </a:r>
            <a:endParaRPr i="0" sz="1050" u="none" cap="none" strike="noStrike">
              <a:solidFill>
                <a:srgbClr val="34485A"/>
              </a:solidFill>
              <a:latin typeface="Lexend"/>
              <a:ea typeface="Lexend"/>
              <a:cs typeface="Lexend"/>
              <a:sym typeface="Lexend"/>
            </a:endParaRPr>
          </a:p>
          <a:p>
            <a:pPr indent="0" lvl="0" marL="0" marR="0" rtl="0" algn="l">
              <a:lnSpc>
                <a:spcPct val="100000"/>
              </a:lnSpc>
              <a:spcBef>
                <a:spcPts val="0"/>
              </a:spcBef>
              <a:spcAft>
                <a:spcPts val="0"/>
              </a:spcAft>
              <a:buNone/>
            </a:pPr>
            <a:r>
              <a:t/>
            </a:r>
            <a:endParaRPr i="0" sz="1050" u="none" cap="none" strike="noStrike">
              <a:solidFill>
                <a:srgbClr val="34485A"/>
              </a:solidFill>
              <a:latin typeface="Lexend"/>
              <a:ea typeface="Lexend"/>
              <a:cs typeface="Lexend"/>
              <a:sym typeface="Lexend"/>
            </a:endParaRPr>
          </a:p>
          <a:p>
            <a:pPr indent="0" lvl="0" marL="0" marR="0" rtl="0" algn="l">
              <a:lnSpc>
                <a:spcPct val="100000"/>
              </a:lnSpc>
              <a:spcBef>
                <a:spcPts val="0"/>
              </a:spcBef>
              <a:spcAft>
                <a:spcPts val="0"/>
              </a:spcAft>
              <a:buNone/>
            </a:pPr>
            <a:r>
              <a:rPr i="0" lang="pt-BR" sz="1050" u="none" cap="none" strike="noStrike">
                <a:solidFill>
                  <a:srgbClr val="34485A"/>
                </a:solidFill>
                <a:latin typeface="Lexend"/>
                <a:ea typeface="Lexend"/>
                <a:cs typeface="Lexend"/>
                <a:sym typeface="Lexend"/>
              </a:rPr>
              <a:t>Images: Right click any image and select “Change Picture…” to adjust any visual content used throughout the template.</a:t>
            </a:r>
            <a:endParaRPr i="0" sz="1050" u="none" cap="none" strike="noStrike">
              <a:solidFill>
                <a:srgbClr val="34485A"/>
              </a:solidFill>
              <a:latin typeface="Lexend"/>
              <a:ea typeface="Lexend"/>
              <a:cs typeface="Lexend"/>
              <a:sym typeface="Lexend"/>
            </a:endParaRPr>
          </a:p>
          <a:p>
            <a:pPr indent="0" lvl="0" marL="0" marR="0" rtl="0" algn="l">
              <a:lnSpc>
                <a:spcPct val="100000"/>
              </a:lnSpc>
              <a:spcBef>
                <a:spcPts val="0"/>
              </a:spcBef>
              <a:spcAft>
                <a:spcPts val="0"/>
              </a:spcAft>
              <a:buNone/>
            </a:pPr>
            <a:br>
              <a:rPr i="0" lang="pt-BR" sz="1050" u="none" cap="none" strike="noStrike">
                <a:solidFill>
                  <a:srgbClr val="34485A"/>
                </a:solidFill>
                <a:latin typeface="Lexend"/>
                <a:ea typeface="Lexend"/>
                <a:cs typeface="Lexend"/>
                <a:sym typeface="Lexend"/>
              </a:rPr>
            </a:br>
            <a:r>
              <a:rPr i="0" lang="pt-BR" sz="1050" u="none" cap="none" strike="noStrike">
                <a:solidFill>
                  <a:srgbClr val="34485A"/>
                </a:solidFill>
                <a:latin typeface="Lexend"/>
                <a:ea typeface="Lexend"/>
                <a:cs typeface="Lexend"/>
                <a:sym typeface="Lexend"/>
              </a:rPr>
              <a:t>Once you’re ready to begin, delete the first three slides and start filling out your info. Remember, you can add/edit/delete any wording or sections you see fit for your projects.</a:t>
            </a:r>
            <a:endParaRPr i="0" sz="1050" u="none" cap="none" strike="noStrike">
              <a:solidFill>
                <a:srgbClr val="34485A"/>
              </a:solidFill>
              <a:latin typeface="Lexend"/>
              <a:ea typeface="Lexend"/>
              <a:cs typeface="Lexend"/>
              <a:sym typeface="Lexend"/>
            </a:endParaRPr>
          </a:p>
          <a:p>
            <a:pPr indent="0" lvl="0" marL="0" marR="0" rtl="0" algn="l">
              <a:lnSpc>
                <a:spcPct val="100000"/>
              </a:lnSpc>
              <a:spcBef>
                <a:spcPts val="0"/>
              </a:spcBef>
              <a:spcAft>
                <a:spcPts val="0"/>
              </a:spcAft>
              <a:buNone/>
            </a:pPr>
            <a:br>
              <a:rPr i="0" lang="pt-BR" sz="1800" u="none" cap="none" strike="noStrike">
                <a:solidFill>
                  <a:schemeClr val="dk1"/>
                </a:solidFill>
                <a:latin typeface="Lexend"/>
                <a:ea typeface="Lexend"/>
                <a:cs typeface="Lexend"/>
                <a:sym typeface="Lexend"/>
              </a:rPr>
            </a:br>
            <a:endParaRPr i="0" sz="1800" u="none" cap="none" strike="noStrike">
              <a:solidFill>
                <a:srgbClr val="33475B"/>
              </a:solidFill>
              <a:latin typeface="Lexend"/>
              <a:ea typeface="Lexend"/>
              <a:cs typeface="Lexend"/>
              <a:sym typeface="Lexend"/>
            </a:endParaRPr>
          </a:p>
        </p:txBody>
      </p:sp>
      <p:sp>
        <p:nvSpPr>
          <p:cNvPr id="136" name="Google Shape;136;p26"/>
          <p:cNvSpPr/>
          <p:nvPr/>
        </p:nvSpPr>
        <p:spPr>
          <a:xfrm>
            <a:off x="2575586" y="1415864"/>
            <a:ext cx="3992850" cy="468900"/>
          </a:xfrm>
          <a:prstGeom prst="roundRect">
            <a:avLst>
              <a:gd fmla="val 4563" name="adj"/>
            </a:avLst>
          </a:prstGeom>
          <a:solidFill>
            <a:srgbClr val="F1633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137" name="Google Shape;137;p26"/>
          <p:cNvSpPr txBox="1"/>
          <p:nvPr>
            <p:ph idx="4294967295" type="title"/>
          </p:nvPr>
        </p:nvSpPr>
        <p:spPr>
          <a:xfrm>
            <a:off x="2563636" y="1457428"/>
            <a:ext cx="3993000" cy="538200"/>
          </a:xfrm>
          <a:prstGeom prst="rect">
            <a:avLst/>
          </a:prstGeom>
          <a:noFill/>
          <a:ln>
            <a:noFill/>
          </a:ln>
        </p:spPr>
        <p:txBody>
          <a:bodyPr anchorCtr="0" anchor="t" bIns="91425" lIns="91425" spcFirstLastPara="1" rIns="91425" wrap="square" tIns="91425">
            <a:normAutofit/>
          </a:bodyPr>
          <a:lstStyle/>
          <a:p>
            <a:pPr indent="0" lvl="0" marL="0" rtl="0" algn="ctr">
              <a:lnSpc>
                <a:spcPct val="90000"/>
              </a:lnSpc>
              <a:spcBef>
                <a:spcPts val="0"/>
              </a:spcBef>
              <a:spcAft>
                <a:spcPts val="0"/>
              </a:spcAft>
              <a:buClr>
                <a:schemeClr val="lt1"/>
              </a:buClr>
              <a:buSzPts val="2800"/>
              <a:buNone/>
            </a:pPr>
            <a:r>
              <a:rPr lang="pt-BR" sz="2100">
                <a:solidFill>
                  <a:schemeClr val="lt1"/>
                </a:solidFill>
                <a:latin typeface="Lexend"/>
                <a:ea typeface="Lexend"/>
                <a:cs typeface="Lexend"/>
                <a:sym typeface="Lexend"/>
              </a:rPr>
              <a:t>How to Use This Template:</a:t>
            </a:r>
            <a:endParaRPr sz="2100">
              <a:solidFill>
                <a:schemeClr val="lt1"/>
              </a:solidFill>
              <a:latin typeface="Lexend"/>
              <a:ea typeface="Lexend"/>
              <a:cs typeface="Lexend"/>
              <a:sym typeface="Lexend"/>
            </a:endParaRPr>
          </a:p>
        </p:txBody>
      </p:sp>
      <p:sp>
        <p:nvSpPr>
          <p:cNvPr id="138" name="Google Shape;138;p26"/>
          <p:cNvSpPr txBox="1"/>
          <p:nvPr/>
        </p:nvSpPr>
        <p:spPr>
          <a:xfrm>
            <a:off x="767396" y="777327"/>
            <a:ext cx="7843200" cy="716100"/>
          </a:xfrm>
          <a:prstGeom prst="rect">
            <a:avLst/>
          </a:prstGeom>
          <a:noFill/>
          <a:ln>
            <a:noFill/>
          </a:ln>
        </p:spPr>
        <p:txBody>
          <a:bodyPr anchorCtr="0" anchor="t" bIns="68550" lIns="68550" spcFirstLastPara="1" rIns="68550" wrap="square" tIns="68550">
            <a:noAutofit/>
          </a:bodyPr>
          <a:lstStyle/>
          <a:p>
            <a:pPr indent="0" lvl="0" marL="0" marR="0" rtl="0" algn="ctr">
              <a:lnSpc>
                <a:spcPct val="90000"/>
              </a:lnSpc>
              <a:spcBef>
                <a:spcPts val="0"/>
              </a:spcBef>
              <a:spcAft>
                <a:spcPts val="0"/>
              </a:spcAft>
              <a:buNone/>
            </a:pPr>
            <a:r>
              <a:rPr i="0" lang="pt-BR" sz="3000" u="none" cap="none" strike="noStrike">
                <a:solidFill>
                  <a:srgbClr val="34485A"/>
                </a:solidFill>
                <a:latin typeface="Lexend"/>
                <a:ea typeface="Lexend"/>
                <a:cs typeface="Lexend"/>
                <a:sym typeface="Lexend"/>
              </a:rPr>
              <a:t>Thanks for downloading this resource.</a:t>
            </a:r>
            <a:endParaRPr i="0" sz="3000" u="none" cap="none" strike="noStrike">
              <a:solidFill>
                <a:srgbClr val="34485A"/>
              </a:solidFill>
              <a:latin typeface="Lexend"/>
              <a:ea typeface="Lexend"/>
              <a:cs typeface="Lexend"/>
              <a:sym typeface="Lexend"/>
            </a:endParaRPr>
          </a:p>
        </p:txBody>
      </p:sp>
      <p:pic>
        <p:nvPicPr>
          <p:cNvPr descr="https://lh5.googleusercontent.com/apEXRQSz2bntSyAKx_agcu8atjECSASwv_Q3UwaqHN786iFNxVF4a2FKeiNWnkcsAHIwWNB10eXnGMm4rcDea1tq_a4693bAdOUhmQUn_owUYcPX8mwvpv2Mf4KJcGch-7v6GZe2" id="139" name="Google Shape;139;p26"/>
          <p:cNvPicPr preferRelativeResize="0"/>
          <p:nvPr/>
        </p:nvPicPr>
        <p:blipFill rotWithShape="1">
          <a:blip r:embed="rId3">
            <a:alphaModFix/>
          </a:blip>
          <a:srcRect b="0" l="0" r="0" t="0"/>
          <a:stretch/>
        </p:blipFill>
        <p:spPr>
          <a:xfrm>
            <a:off x="4165661" y="-16257"/>
            <a:ext cx="957263" cy="957263"/>
          </a:xfrm>
          <a:prstGeom prst="rect">
            <a:avLst/>
          </a:prstGeom>
          <a:noFill/>
          <a:ln>
            <a:noFill/>
          </a:ln>
        </p:spPr>
      </p:pic>
      <p:pic>
        <p:nvPicPr>
          <p:cNvPr id="140" name="Google Shape;140;p26"/>
          <p:cNvPicPr preferRelativeResize="0"/>
          <p:nvPr/>
        </p:nvPicPr>
        <p:blipFill>
          <a:blip r:embed="rId4">
            <a:alphaModFix/>
          </a:blip>
          <a:stretch>
            <a:fillRect/>
          </a:stretch>
        </p:blipFill>
        <p:spPr>
          <a:xfrm>
            <a:off x="8164550" y="4716175"/>
            <a:ext cx="731800" cy="187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44" name="Shape 144"/>
        <p:cNvGrpSpPr/>
        <p:nvPr/>
      </p:nvGrpSpPr>
      <p:grpSpPr>
        <a:xfrm>
          <a:off x="0" y="0"/>
          <a:ext cx="0" cy="0"/>
          <a:chOff x="0" y="0"/>
          <a:chExt cx="0" cy="0"/>
        </a:xfrm>
      </p:grpSpPr>
      <p:pic>
        <p:nvPicPr>
          <p:cNvPr id="145" name="Google Shape;145;p27"/>
          <p:cNvPicPr preferRelativeResize="0"/>
          <p:nvPr/>
        </p:nvPicPr>
        <p:blipFill rotWithShape="1">
          <a:blip r:embed="rId4">
            <a:alphaModFix/>
          </a:blip>
          <a:srcRect b="-9" l="0" r="0" t="0"/>
          <a:stretch/>
        </p:blipFill>
        <p:spPr>
          <a:xfrm>
            <a:off x="-7305" y="-13350"/>
            <a:ext cx="9151305" cy="5156849"/>
          </a:xfrm>
          <a:prstGeom prst="rect">
            <a:avLst/>
          </a:prstGeom>
          <a:noFill/>
          <a:ln>
            <a:noFill/>
          </a:ln>
        </p:spPr>
      </p:pic>
      <p:sp>
        <p:nvSpPr>
          <p:cNvPr id="146" name="Google Shape;146;p27"/>
          <p:cNvSpPr/>
          <p:nvPr/>
        </p:nvSpPr>
        <p:spPr>
          <a:xfrm>
            <a:off x="-7305" y="-13350"/>
            <a:ext cx="1991969" cy="5156850"/>
          </a:xfrm>
          <a:prstGeom prst="rect">
            <a:avLst/>
          </a:prstGeom>
          <a:solidFill>
            <a:srgbClr val="F16334"/>
          </a:solidFill>
          <a:ln cap="flat" cmpd="sng" w="9525">
            <a:solidFill>
              <a:srgbClr val="00685E"/>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47" name="Google Shape;147;p27"/>
          <p:cNvSpPr/>
          <p:nvPr/>
        </p:nvSpPr>
        <p:spPr>
          <a:xfrm>
            <a:off x="465806" y="423858"/>
            <a:ext cx="3721569" cy="4355960"/>
          </a:xfrm>
          <a:prstGeom prst="rect">
            <a:avLst/>
          </a:prstGeom>
          <a:solidFill>
            <a:schemeClr val="lt1"/>
          </a:solidFill>
          <a:ln cap="flat" cmpd="sng" w="57150">
            <a:solidFill>
              <a:srgbClr val="FFF1E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48" name="Google Shape;148;p27"/>
          <p:cNvSpPr txBox="1"/>
          <p:nvPr/>
        </p:nvSpPr>
        <p:spPr>
          <a:xfrm>
            <a:off x="417910" y="717947"/>
            <a:ext cx="3504000" cy="13503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Calibri"/>
              <a:ea typeface="Calibri"/>
              <a:cs typeface="Calibri"/>
              <a:sym typeface="Calibri"/>
            </a:endParaRPr>
          </a:p>
        </p:txBody>
      </p:sp>
      <p:sp>
        <p:nvSpPr>
          <p:cNvPr id="149" name="Google Shape;149;p27"/>
          <p:cNvSpPr txBox="1"/>
          <p:nvPr/>
        </p:nvSpPr>
        <p:spPr>
          <a:xfrm>
            <a:off x="496100" y="1693900"/>
            <a:ext cx="3691500" cy="10851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3300"/>
              <a:buFont typeface="Arial"/>
              <a:buNone/>
            </a:pPr>
            <a:r>
              <a:rPr i="0" lang="pt-BR" sz="3300" u="none" cap="none" strike="noStrike">
                <a:solidFill>
                  <a:schemeClr val="dk1"/>
                </a:solidFill>
                <a:latin typeface="Lexend"/>
                <a:ea typeface="Lexend"/>
                <a:cs typeface="Lexend"/>
                <a:sym typeface="Lexend"/>
              </a:rPr>
              <a:t>Your Company </a:t>
            </a:r>
            <a:endParaRPr i="0" sz="1700" u="none" cap="none" strike="noStrike">
              <a:solidFill>
                <a:srgbClr val="000000"/>
              </a:solidFill>
              <a:latin typeface="Lexend"/>
              <a:ea typeface="Lexend"/>
              <a:cs typeface="Lexend"/>
              <a:sym typeface="Lexend"/>
            </a:endParaRPr>
          </a:p>
          <a:p>
            <a:pPr indent="0" lvl="0" marL="0" marR="0" rtl="0" algn="ctr">
              <a:lnSpc>
                <a:spcPct val="100000"/>
              </a:lnSpc>
              <a:spcBef>
                <a:spcPts val="0"/>
              </a:spcBef>
              <a:spcAft>
                <a:spcPts val="0"/>
              </a:spcAft>
              <a:buClr>
                <a:srgbClr val="000000"/>
              </a:buClr>
              <a:buSzPts val="3300"/>
              <a:buFont typeface="Arial"/>
              <a:buNone/>
            </a:pPr>
            <a:r>
              <a:rPr i="0" lang="pt-BR" sz="3300" u="none" cap="none" strike="noStrike">
                <a:solidFill>
                  <a:schemeClr val="dk1"/>
                </a:solidFill>
                <a:latin typeface="Lexend"/>
                <a:ea typeface="Lexend"/>
                <a:cs typeface="Lexend"/>
                <a:sym typeface="Lexend"/>
              </a:rPr>
              <a:t>Name Here</a:t>
            </a:r>
            <a:endParaRPr i="0" sz="3300" u="none" cap="none" strike="noStrike">
              <a:solidFill>
                <a:schemeClr val="dk1"/>
              </a:solidFill>
              <a:latin typeface="Lexend"/>
              <a:ea typeface="Lexend"/>
              <a:cs typeface="Lexend"/>
              <a:sym typeface="Lexend"/>
            </a:endParaRPr>
          </a:p>
        </p:txBody>
      </p:sp>
      <p:sp>
        <p:nvSpPr>
          <p:cNvPr id="150" name="Google Shape;150;p27"/>
          <p:cNvSpPr/>
          <p:nvPr/>
        </p:nvSpPr>
        <p:spPr>
          <a:xfrm>
            <a:off x="40589" y="3225722"/>
            <a:ext cx="4572000" cy="1523400"/>
          </a:xfrm>
          <a:prstGeom prst="rect">
            <a:avLst/>
          </a:prstGeom>
          <a:noFill/>
          <a:ln>
            <a:noFill/>
          </a:ln>
        </p:spPr>
        <p:txBody>
          <a:bodyPr anchorCtr="0" anchor="t" bIns="34275" lIns="68575" spcFirstLastPara="1" rIns="68575" wrap="square" tIns="34275">
            <a:noAutofit/>
          </a:bodyPr>
          <a:lstStyle/>
          <a:p>
            <a:pPr indent="0" lvl="0" marL="0" marR="0" rtl="0" algn="ctr">
              <a:lnSpc>
                <a:spcPct val="115000"/>
              </a:lnSpc>
              <a:spcBef>
                <a:spcPts val="0"/>
              </a:spcBef>
              <a:spcAft>
                <a:spcPts val="0"/>
              </a:spcAft>
              <a:buClr>
                <a:srgbClr val="000000"/>
              </a:buClr>
              <a:buSzPts val="1400"/>
              <a:buFont typeface="Arial"/>
              <a:buNone/>
            </a:pPr>
            <a:r>
              <a:rPr i="0" lang="pt-BR" sz="1400" u="none" cap="none" strike="noStrike">
                <a:solidFill>
                  <a:schemeClr val="dk1"/>
                </a:solidFill>
                <a:latin typeface="Lexend"/>
                <a:ea typeface="Lexend"/>
                <a:cs typeface="Lexend"/>
                <a:sym typeface="Lexend"/>
              </a:rPr>
              <a:t>Location</a:t>
            </a:r>
            <a:endParaRPr i="0" sz="1100" u="none" cap="none" strike="noStrike">
              <a:solidFill>
                <a:srgbClr val="000000"/>
              </a:solidFill>
              <a:latin typeface="Lexend"/>
              <a:ea typeface="Lexend"/>
              <a:cs typeface="Lexend"/>
              <a:sym typeface="Lexend"/>
            </a:endParaRPr>
          </a:p>
          <a:p>
            <a:pPr indent="0" lvl="0" marL="0" marR="0" rtl="0" algn="ctr">
              <a:lnSpc>
                <a:spcPct val="115000"/>
              </a:lnSpc>
              <a:spcBef>
                <a:spcPts val="0"/>
              </a:spcBef>
              <a:spcAft>
                <a:spcPts val="0"/>
              </a:spcAft>
              <a:buClr>
                <a:srgbClr val="000000"/>
              </a:buClr>
              <a:buSzPts val="1400"/>
              <a:buFont typeface="Arial"/>
              <a:buNone/>
            </a:pPr>
            <a:r>
              <a:rPr i="0" lang="pt-BR" sz="1400" u="none" cap="none" strike="noStrike">
                <a:solidFill>
                  <a:schemeClr val="dk1"/>
                </a:solidFill>
                <a:latin typeface="Lexend"/>
                <a:ea typeface="Lexend"/>
                <a:cs typeface="Lexend"/>
                <a:sym typeface="Lexend"/>
              </a:rPr>
              <a:t>Website URL</a:t>
            </a:r>
            <a:endParaRPr i="0" sz="1100" u="none" cap="none" strike="noStrike">
              <a:solidFill>
                <a:srgbClr val="000000"/>
              </a:solidFill>
              <a:latin typeface="Lexend"/>
              <a:ea typeface="Lexend"/>
              <a:cs typeface="Lexend"/>
              <a:sym typeface="Lexend"/>
            </a:endParaRPr>
          </a:p>
          <a:p>
            <a:pPr indent="0" lvl="0" marL="0" marR="0" rtl="0" algn="ctr">
              <a:lnSpc>
                <a:spcPct val="115000"/>
              </a:lnSpc>
              <a:spcBef>
                <a:spcPts val="0"/>
              </a:spcBef>
              <a:spcAft>
                <a:spcPts val="0"/>
              </a:spcAft>
              <a:buClr>
                <a:srgbClr val="000000"/>
              </a:buClr>
              <a:buSzPts val="1400"/>
              <a:buFont typeface="Arial"/>
              <a:buNone/>
            </a:pPr>
            <a:r>
              <a:rPr i="0" lang="pt-BR" sz="1400" u="none" cap="none" strike="noStrike">
                <a:solidFill>
                  <a:schemeClr val="dk1"/>
                </a:solidFill>
                <a:latin typeface="Lexend"/>
                <a:ea typeface="Lexend"/>
                <a:cs typeface="Lexend"/>
                <a:sym typeface="Lexend"/>
              </a:rPr>
              <a:t>Contact Info</a:t>
            </a:r>
            <a:endParaRPr i="0" sz="1100" u="none" cap="none" strike="noStrike">
              <a:solidFill>
                <a:srgbClr val="000000"/>
              </a:solidFill>
              <a:latin typeface="Lexend"/>
              <a:ea typeface="Lexend"/>
              <a:cs typeface="Lexend"/>
              <a:sym typeface="Lexend"/>
            </a:endParaRPr>
          </a:p>
          <a:p>
            <a:pPr indent="0" lvl="0" marL="0" marR="0" rtl="0" algn="ctr">
              <a:lnSpc>
                <a:spcPct val="115000"/>
              </a:lnSpc>
              <a:spcBef>
                <a:spcPts val="0"/>
              </a:spcBef>
              <a:spcAft>
                <a:spcPts val="0"/>
              </a:spcAft>
              <a:buClr>
                <a:srgbClr val="000000"/>
              </a:buClr>
              <a:buSzPts val="1400"/>
              <a:buFont typeface="Arial"/>
              <a:buNone/>
            </a:pPr>
            <a:r>
              <a:rPr i="0" lang="pt-BR" sz="1400" u="none" cap="none" strike="noStrike">
                <a:solidFill>
                  <a:schemeClr val="dk1"/>
                </a:solidFill>
                <a:latin typeface="Lexend"/>
                <a:ea typeface="Lexend"/>
                <a:cs typeface="Lexend"/>
                <a:sym typeface="Lexend"/>
              </a:rPr>
              <a:t>Established Date</a:t>
            </a:r>
            <a:endParaRPr i="0" sz="1100" u="none" cap="none" strike="noStrike">
              <a:solidFill>
                <a:srgbClr val="000000"/>
              </a:solidFill>
              <a:latin typeface="Lexend"/>
              <a:ea typeface="Lexend"/>
              <a:cs typeface="Lexend"/>
              <a:sym typeface="Lexend"/>
            </a:endParaRPr>
          </a:p>
        </p:txBody>
      </p:sp>
      <p:sp>
        <p:nvSpPr>
          <p:cNvPr id="151" name="Google Shape;151;p27"/>
          <p:cNvSpPr/>
          <p:nvPr/>
        </p:nvSpPr>
        <p:spPr>
          <a:xfrm>
            <a:off x="1697898" y="809478"/>
            <a:ext cx="1257300" cy="467700"/>
          </a:xfrm>
          <a:prstGeom prst="rect">
            <a:avLst/>
          </a:prstGeom>
          <a:solidFill>
            <a:srgbClr val="E6F8F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52" name="Google Shape;152;p27"/>
          <p:cNvSpPr txBox="1"/>
          <p:nvPr/>
        </p:nvSpPr>
        <p:spPr>
          <a:xfrm>
            <a:off x="1697950" y="900975"/>
            <a:ext cx="12573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chemeClr val="dk1"/>
                </a:solidFill>
                <a:latin typeface="Lexend"/>
                <a:ea typeface="Lexend"/>
                <a:cs typeface="Lexend"/>
                <a:sym typeface="Lexend"/>
              </a:rPr>
              <a:t>LOGO</a:t>
            </a:r>
            <a:endParaRPr i="0" sz="1400" u="none" cap="none" strike="noStrike">
              <a:solidFill>
                <a:schemeClr val="dk1"/>
              </a:solidFill>
              <a:latin typeface="Lexend"/>
              <a:ea typeface="Lexend"/>
              <a:cs typeface="Lexend"/>
              <a:sym typeface="Lexen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6" name="Shape 156"/>
        <p:cNvGrpSpPr/>
        <p:nvPr/>
      </p:nvGrpSpPr>
      <p:grpSpPr>
        <a:xfrm>
          <a:off x="0" y="0"/>
          <a:ext cx="0" cy="0"/>
          <a:chOff x="0" y="0"/>
          <a:chExt cx="0" cy="0"/>
        </a:xfrm>
      </p:grpSpPr>
      <p:pic>
        <p:nvPicPr>
          <p:cNvPr id="157" name="Google Shape;157;p28"/>
          <p:cNvPicPr preferRelativeResize="0"/>
          <p:nvPr/>
        </p:nvPicPr>
        <p:blipFill rotWithShape="1">
          <a:blip r:embed="rId3">
            <a:alphaModFix/>
          </a:blip>
          <a:srcRect b="-7" l="0" r="0" t="0"/>
          <a:stretch/>
        </p:blipFill>
        <p:spPr>
          <a:xfrm>
            <a:off x="0" y="0"/>
            <a:ext cx="4582391" cy="5133976"/>
          </a:xfrm>
          <a:prstGeom prst="rect">
            <a:avLst/>
          </a:prstGeom>
          <a:noFill/>
          <a:ln>
            <a:noFill/>
          </a:ln>
        </p:spPr>
      </p:pic>
      <p:sp>
        <p:nvSpPr>
          <p:cNvPr id="158" name="Google Shape;158;p28"/>
          <p:cNvSpPr/>
          <p:nvPr/>
        </p:nvSpPr>
        <p:spPr>
          <a:xfrm>
            <a:off x="4582391" y="0"/>
            <a:ext cx="4561500" cy="5143500"/>
          </a:xfrm>
          <a:prstGeom prst="rect">
            <a:avLst/>
          </a:prstGeom>
          <a:solidFill>
            <a:srgbClr val="F1633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59" name="Google Shape;159;p28"/>
          <p:cNvSpPr txBox="1"/>
          <p:nvPr>
            <p:ph type="title"/>
          </p:nvPr>
        </p:nvSpPr>
        <p:spPr>
          <a:xfrm>
            <a:off x="5029525" y="273850"/>
            <a:ext cx="3634200" cy="9942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000"/>
              <a:buFont typeface="Avenir"/>
              <a:buNone/>
            </a:pPr>
            <a:r>
              <a:rPr b="1" lang="pt-BR" sz="3400">
                <a:solidFill>
                  <a:schemeClr val="lt1"/>
                </a:solidFill>
                <a:latin typeface="Oswald"/>
                <a:ea typeface="Oswald"/>
                <a:cs typeface="Oswald"/>
                <a:sym typeface="Oswald"/>
              </a:rPr>
              <a:t>Company Summary</a:t>
            </a:r>
            <a:endParaRPr b="1" sz="1500">
              <a:solidFill>
                <a:schemeClr val="lt1"/>
              </a:solidFill>
              <a:latin typeface="Oswald"/>
              <a:ea typeface="Oswald"/>
              <a:cs typeface="Oswald"/>
              <a:sym typeface="Oswald"/>
            </a:endParaRPr>
          </a:p>
        </p:txBody>
      </p:sp>
      <p:sp>
        <p:nvSpPr>
          <p:cNvPr id="160" name="Google Shape;160;p28"/>
          <p:cNvSpPr txBox="1"/>
          <p:nvPr/>
        </p:nvSpPr>
        <p:spPr>
          <a:xfrm>
            <a:off x="5078582" y="1268016"/>
            <a:ext cx="3338700" cy="34248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800"/>
              <a:buFont typeface="Arial"/>
              <a:buNone/>
            </a:pPr>
            <a:r>
              <a:rPr b="1" i="1" lang="pt-BR" sz="1800" u="none" cap="none" strike="noStrike">
                <a:solidFill>
                  <a:schemeClr val="lt1"/>
                </a:solidFill>
                <a:latin typeface="Proxima Nova"/>
                <a:ea typeface="Proxima Nova"/>
                <a:cs typeface="Proxima Nova"/>
                <a:sym typeface="Proxima Nova"/>
              </a:rPr>
              <a:t>Lorem ipsum dolor sit amet, consectetur adipiscing elit. </a:t>
            </a:r>
            <a:endParaRPr b="0" i="0" sz="1100" u="none" cap="none" strike="noStrike">
              <a:solidFill>
                <a:schemeClr val="lt1"/>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313741"/>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400"/>
              <a:buFont typeface="Arial"/>
              <a:buNone/>
            </a:pPr>
            <a:r>
              <a:rPr b="0" i="0" lang="pt-BR" sz="1400" u="none" cap="none" strike="noStrike">
                <a:solidFill>
                  <a:schemeClr val="lt1"/>
                </a:solidFill>
                <a:latin typeface="Proxima Nova"/>
                <a:ea typeface="Proxima Nova"/>
                <a:cs typeface="Proxima Nova"/>
                <a:sym typeface="Proxima Nova"/>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b="0" i="0" sz="1100" u="none" cap="none" strike="noStrike">
              <a:solidFill>
                <a:schemeClr val="lt1"/>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3F3F3F"/>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400"/>
              <a:buFont typeface="Arial"/>
              <a:buNone/>
            </a:pPr>
            <a:r>
              <a:rPr b="0" i="0" lang="pt-BR" sz="1400" u="none" cap="none" strike="noStrike">
                <a:solidFill>
                  <a:schemeClr val="lt1"/>
                </a:solidFill>
                <a:latin typeface="Proxima Nova"/>
                <a:ea typeface="Proxima Nova"/>
                <a:cs typeface="Proxima Nova"/>
                <a:sym typeface="Proxima Nova"/>
              </a:rPr>
              <a:t>Sed tempor massa sed porttitor tincidunt. Mauris vel velit vitae massa facilisis laoreet ac in ligula. </a:t>
            </a:r>
            <a:endParaRPr b="0" i="0" sz="1100" u="none" cap="none" strike="noStrike">
              <a:solidFill>
                <a:schemeClr val="lt1"/>
              </a:solidFill>
              <a:latin typeface="Proxima Nova"/>
              <a:ea typeface="Proxima Nova"/>
              <a:cs typeface="Proxima Nova"/>
              <a:sym typeface="Proxima Nov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6F8F6">
            <a:alpha val="30588"/>
          </a:srgbClr>
        </a:solidFill>
      </p:bgPr>
    </p:bg>
    <p:spTree>
      <p:nvGrpSpPr>
        <p:cNvPr id="164" name="Shape 164"/>
        <p:cNvGrpSpPr/>
        <p:nvPr/>
      </p:nvGrpSpPr>
      <p:grpSpPr>
        <a:xfrm>
          <a:off x="0" y="0"/>
          <a:ext cx="0" cy="0"/>
          <a:chOff x="0" y="0"/>
          <a:chExt cx="0" cy="0"/>
        </a:xfrm>
      </p:grpSpPr>
      <p:sp>
        <p:nvSpPr>
          <p:cNvPr id="165" name="Google Shape;165;p29"/>
          <p:cNvSpPr txBox="1"/>
          <p:nvPr>
            <p:ph type="title"/>
          </p:nvPr>
        </p:nvSpPr>
        <p:spPr>
          <a:xfrm>
            <a:off x="100" y="273850"/>
            <a:ext cx="91440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dk1"/>
              </a:buClr>
              <a:buSzPts val="3000"/>
              <a:buFont typeface="Avenir"/>
              <a:buNone/>
            </a:pPr>
            <a:r>
              <a:rPr lang="pt-BR" sz="3000">
                <a:solidFill>
                  <a:srgbClr val="1C3947"/>
                </a:solidFill>
                <a:latin typeface="Lexend"/>
                <a:ea typeface="Lexend"/>
                <a:cs typeface="Lexend"/>
                <a:sym typeface="Lexend"/>
              </a:rPr>
              <a:t>Company History</a:t>
            </a:r>
            <a:endParaRPr sz="1100">
              <a:solidFill>
                <a:srgbClr val="1C3947"/>
              </a:solidFill>
              <a:latin typeface="Lexend"/>
              <a:ea typeface="Lexend"/>
              <a:cs typeface="Lexend"/>
              <a:sym typeface="Lexend"/>
            </a:endParaRPr>
          </a:p>
        </p:txBody>
      </p:sp>
      <p:sp>
        <p:nvSpPr>
          <p:cNvPr id="166" name="Google Shape;166;p29"/>
          <p:cNvSpPr txBox="1"/>
          <p:nvPr/>
        </p:nvSpPr>
        <p:spPr>
          <a:xfrm>
            <a:off x="381384" y="1403308"/>
            <a:ext cx="1434900" cy="7158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Insert  description of milestone here</a:t>
            </a:r>
            <a:endParaRPr i="0" sz="1100" u="none" cap="none" strike="noStrike">
              <a:solidFill>
                <a:srgbClr val="1C3947"/>
              </a:solidFill>
              <a:latin typeface="Lexend"/>
              <a:ea typeface="Lexend"/>
              <a:cs typeface="Lexend"/>
              <a:sym typeface="Lexend"/>
            </a:endParaRPr>
          </a:p>
        </p:txBody>
      </p:sp>
      <p:sp>
        <p:nvSpPr>
          <p:cNvPr id="167" name="Google Shape;167;p29"/>
          <p:cNvSpPr/>
          <p:nvPr/>
        </p:nvSpPr>
        <p:spPr>
          <a:xfrm>
            <a:off x="542853" y="2743199"/>
            <a:ext cx="1075500" cy="342900"/>
          </a:xfrm>
          <a:prstGeom prst="rect">
            <a:avLst/>
          </a:prstGeom>
          <a:solidFill>
            <a:srgbClr val="F16334"/>
          </a:solidFill>
          <a:ln cap="flat" cmpd="sng" w="9525">
            <a:solidFill>
              <a:srgbClr val="00685E"/>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68" name="Google Shape;168;p29"/>
          <p:cNvSpPr txBox="1"/>
          <p:nvPr/>
        </p:nvSpPr>
        <p:spPr>
          <a:xfrm>
            <a:off x="381375" y="2778262"/>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chemeClr val="lt1"/>
                </a:solidFill>
                <a:latin typeface="Lexend"/>
                <a:ea typeface="Lexend"/>
                <a:cs typeface="Lexend"/>
                <a:sym typeface="Lexend"/>
              </a:rPr>
              <a:t>YYYY</a:t>
            </a:r>
            <a:endParaRPr i="0" sz="1100" u="none" cap="none" strike="noStrike">
              <a:solidFill>
                <a:srgbClr val="000000"/>
              </a:solidFill>
              <a:latin typeface="Lexend"/>
              <a:ea typeface="Lexend"/>
              <a:cs typeface="Lexend"/>
              <a:sym typeface="Lexend"/>
            </a:endParaRPr>
          </a:p>
        </p:txBody>
      </p:sp>
      <p:sp>
        <p:nvSpPr>
          <p:cNvPr id="169" name="Google Shape;169;p29"/>
          <p:cNvSpPr/>
          <p:nvPr/>
        </p:nvSpPr>
        <p:spPr>
          <a:xfrm>
            <a:off x="1706635" y="2743199"/>
            <a:ext cx="1075500" cy="342900"/>
          </a:xfrm>
          <a:prstGeom prst="rect">
            <a:avLst/>
          </a:prstGeom>
          <a:solidFill>
            <a:srgbClr val="F16334"/>
          </a:solidFill>
          <a:ln cap="flat" cmpd="sng" w="9525">
            <a:solidFill>
              <a:srgbClr val="00685E"/>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70" name="Google Shape;170;p29"/>
          <p:cNvSpPr txBox="1"/>
          <p:nvPr/>
        </p:nvSpPr>
        <p:spPr>
          <a:xfrm>
            <a:off x="1527105" y="2778265"/>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chemeClr val="lt1"/>
                </a:solidFill>
                <a:latin typeface="Lexend"/>
                <a:ea typeface="Lexend"/>
                <a:cs typeface="Lexend"/>
                <a:sym typeface="Lexend"/>
              </a:rPr>
              <a:t>YYYY</a:t>
            </a:r>
            <a:endParaRPr i="0" sz="1100" u="none" cap="none" strike="noStrike">
              <a:solidFill>
                <a:srgbClr val="000000"/>
              </a:solidFill>
              <a:latin typeface="Lexend"/>
              <a:ea typeface="Lexend"/>
              <a:cs typeface="Lexend"/>
              <a:sym typeface="Lexend"/>
            </a:endParaRPr>
          </a:p>
        </p:txBody>
      </p:sp>
      <p:sp>
        <p:nvSpPr>
          <p:cNvPr id="171" name="Google Shape;171;p29"/>
          <p:cNvSpPr/>
          <p:nvPr/>
        </p:nvSpPr>
        <p:spPr>
          <a:xfrm>
            <a:off x="2870416" y="2743199"/>
            <a:ext cx="1075500" cy="342900"/>
          </a:xfrm>
          <a:prstGeom prst="rect">
            <a:avLst/>
          </a:prstGeom>
          <a:solidFill>
            <a:srgbClr val="F16334"/>
          </a:solidFill>
          <a:ln cap="flat" cmpd="sng" w="9525">
            <a:solidFill>
              <a:srgbClr val="00685E"/>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72" name="Google Shape;172;p29"/>
          <p:cNvSpPr txBox="1"/>
          <p:nvPr/>
        </p:nvSpPr>
        <p:spPr>
          <a:xfrm>
            <a:off x="2699862" y="2778265"/>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chemeClr val="lt1"/>
                </a:solidFill>
                <a:latin typeface="Lexend"/>
                <a:ea typeface="Lexend"/>
                <a:cs typeface="Lexend"/>
                <a:sym typeface="Lexend"/>
              </a:rPr>
              <a:t>YYYY</a:t>
            </a:r>
            <a:endParaRPr i="0" sz="1100" u="none" cap="none" strike="noStrike">
              <a:solidFill>
                <a:srgbClr val="000000"/>
              </a:solidFill>
              <a:latin typeface="Lexend"/>
              <a:ea typeface="Lexend"/>
              <a:cs typeface="Lexend"/>
              <a:sym typeface="Lexend"/>
            </a:endParaRPr>
          </a:p>
        </p:txBody>
      </p:sp>
      <p:sp>
        <p:nvSpPr>
          <p:cNvPr id="173" name="Google Shape;173;p29"/>
          <p:cNvSpPr/>
          <p:nvPr/>
        </p:nvSpPr>
        <p:spPr>
          <a:xfrm>
            <a:off x="4034198" y="2743199"/>
            <a:ext cx="1075500" cy="342900"/>
          </a:xfrm>
          <a:prstGeom prst="rect">
            <a:avLst/>
          </a:prstGeom>
          <a:solidFill>
            <a:srgbClr val="F16334"/>
          </a:solidFill>
          <a:ln cap="flat" cmpd="sng" w="9525">
            <a:solidFill>
              <a:srgbClr val="00685E"/>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74" name="Google Shape;174;p29"/>
          <p:cNvSpPr txBox="1"/>
          <p:nvPr/>
        </p:nvSpPr>
        <p:spPr>
          <a:xfrm>
            <a:off x="3854544" y="2778265"/>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chemeClr val="lt1"/>
                </a:solidFill>
                <a:latin typeface="Lexend"/>
                <a:ea typeface="Lexend"/>
                <a:cs typeface="Lexend"/>
                <a:sym typeface="Lexend"/>
              </a:rPr>
              <a:t>YYYY</a:t>
            </a:r>
            <a:endParaRPr i="0" sz="1100" u="none" cap="none" strike="noStrike">
              <a:solidFill>
                <a:srgbClr val="000000"/>
              </a:solidFill>
              <a:latin typeface="Lexend"/>
              <a:ea typeface="Lexend"/>
              <a:cs typeface="Lexend"/>
              <a:sym typeface="Lexend"/>
            </a:endParaRPr>
          </a:p>
        </p:txBody>
      </p:sp>
      <p:sp>
        <p:nvSpPr>
          <p:cNvPr id="175" name="Google Shape;175;p29"/>
          <p:cNvSpPr/>
          <p:nvPr/>
        </p:nvSpPr>
        <p:spPr>
          <a:xfrm>
            <a:off x="5197979" y="2743199"/>
            <a:ext cx="1075500" cy="342900"/>
          </a:xfrm>
          <a:prstGeom prst="rect">
            <a:avLst/>
          </a:prstGeom>
          <a:solidFill>
            <a:srgbClr val="F16334"/>
          </a:solidFill>
          <a:ln cap="flat" cmpd="sng" w="9525">
            <a:solidFill>
              <a:srgbClr val="00685E"/>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76" name="Google Shape;176;p29"/>
          <p:cNvSpPr txBox="1"/>
          <p:nvPr/>
        </p:nvSpPr>
        <p:spPr>
          <a:xfrm>
            <a:off x="5018276" y="2776152"/>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chemeClr val="lt1"/>
                </a:solidFill>
                <a:latin typeface="Lexend"/>
                <a:ea typeface="Lexend"/>
                <a:cs typeface="Lexend"/>
                <a:sym typeface="Lexend"/>
              </a:rPr>
              <a:t>YYYY</a:t>
            </a:r>
            <a:endParaRPr i="0" sz="1100" u="none" cap="none" strike="noStrike">
              <a:solidFill>
                <a:srgbClr val="000000"/>
              </a:solidFill>
              <a:latin typeface="Lexend"/>
              <a:ea typeface="Lexend"/>
              <a:cs typeface="Lexend"/>
              <a:sym typeface="Lexend"/>
            </a:endParaRPr>
          </a:p>
        </p:txBody>
      </p:sp>
      <p:sp>
        <p:nvSpPr>
          <p:cNvPr id="177" name="Google Shape;177;p29"/>
          <p:cNvSpPr/>
          <p:nvPr/>
        </p:nvSpPr>
        <p:spPr>
          <a:xfrm>
            <a:off x="6361762" y="2743198"/>
            <a:ext cx="1075500" cy="342900"/>
          </a:xfrm>
          <a:prstGeom prst="rect">
            <a:avLst/>
          </a:prstGeom>
          <a:solidFill>
            <a:srgbClr val="F16334"/>
          </a:solidFill>
          <a:ln cap="flat" cmpd="sng" w="9525">
            <a:solidFill>
              <a:srgbClr val="00685E"/>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78" name="Google Shape;178;p29"/>
          <p:cNvSpPr txBox="1"/>
          <p:nvPr/>
        </p:nvSpPr>
        <p:spPr>
          <a:xfrm>
            <a:off x="6191107" y="2778315"/>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chemeClr val="lt1"/>
                </a:solidFill>
                <a:latin typeface="Lexend"/>
                <a:ea typeface="Lexend"/>
                <a:cs typeface="Lexend"/>
                <a:sym typeface="Lexend"/>
              </a:rPr>
              <a:t>YYYY</a:t>
            </a:r>
            <a:endParaRPr i="0" sz="1100" u="none" cap="none" strike="noStrike">
              <a:solidFill>
                <a:srgbClr val="000000"/>
              </a:solidFill>
              <a:latin typeface="Lexend"/>
              <a:ea typeface="Lexend"/>
              <a:cs typeface="Lexend"/>
              <a:sym typeface="Lexend"/>
            </a:endParaRPr>
          </a:p>
        </p:txBody>
      </p:sp>
      <p:sp>
        <p:nvSpPr>
          <p:cNvPr id="179" name="Google Shape;179;p29"/>
          <p:cNvSpPr/>
          <p:nvPr/>
        </p:nvSpPr>
        <p:spPr>
          <a:xfrm>
            <a:off x="7525543" y="2743198"/>
            <a:ext cx="1075500" cy="342900"/>
          </a:xfrm>
          <a:prstGeom prst="rect">
            <a:avLst/>
          </a:prstGeom>
          <a:solidFill>
            <a:srgbClr val="F16334"/>
          </a:solidFill>
          <a:ln cap="flat" cmpd="sng" w="9525">
            <a:solidFill>
              <a:srgbClr val="00685E"/>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cxnSp>
        <p:nvCxnSpPr>
          <p:cNvPr id="180" name="Google Shape;180;p29"/>
          <p:cNvCxnSpPr/>
          <p:nvPr/>
        </p:nvCxnSpPr>
        <p:spPr>
          <a:xfrm>
            <a:off x="1098767" y="2192805"/>
            <a:ext cx="0" cy="550500"/>
          </a:xfrm>
          <a:prstGeom prst="straightConnector1">
            <a:avLst/>
          </a:prstGeom>
          <a:noFill/>
          <a:ln cap="flat" cmpd="sng" w="19050">
            <a:solidFill>
              <a:srgbClr val="000000"/>
            </a:solidFill>
            <a:prstDash val="solid"/>
            <a:miter lim="800000"/>
            <a:headEnd len="med" w="med" type="oval"/>
            <a:tailEnd len="sm" w="sm" type="none"/>
          </a:ln>
        </p:spPr>
      </p:cxnSp>
      <p:cxnSp>
        <p:nvCxnSpPr>
          <p:cNvPr id="181" name="Google Shape;181;p29"/>
          <p:cNvCxnSpPr/>
          <p:nvPr/>
        </p:nvCxnSpPr>
        <p:spPr>
          <a:xfrm>
            <a:off x="3408160" y="2204280"/>
            <a:ext cx="0" cy="550500"/>
          </a:xfrm>
          <a:prstGeom prst="straightConnector1">
            <a:avLst/>
          </a:prstGeom>
          <a:noFill/>
          <a:ln cap="flat" cmpd="sng" w="19050">
            <a:solidFill>
              <a:srgbClr val="000000"/>
            </a:solidFill>
            <a:prstDash val="solid"/>
            <a:miter lim="800000"/>
            <a:headEnd len="med" w="med" type="oval"/>
            <a:tailEnd len="sm" w="sm" type="none"/>
          </a:ln>
        </p:spPr>
      </p:cxnSp>
      <p:cxnSp>
        <p:nvCxnSpPr>
          <p:cNvPr id="182" name="Google Shape;182;p29"/>
          <p:cNvCxnSpPr/>
          <p:nvPr/>
        </p:nvCxnSpPr>
        <p:spPr>
          <a:xfrm>
            <a:off x="8081369" y="2203830"/>
            <a:ext cx="0" cy="550500"/>
          </a:xfrm>
          <a:prstGeom prst="straightConnector1">
            <a:avLst/>
          </a:prstGeom>
          <a:noFill/>
          <a:ln cap="flat" cmpd="sng" w="19050">
            <a:solidFill>
              <a:srgbClr val="000000"/>
            </a:solidFill>
            <a:prstDash val="solid"/>
            <a:miter lim="800000"/>
            <a:headEnd len="med" w="med" type="oval"/>
            <a:tailEnd len="sm" w="sm" type="none"/>
          </a:ln>
        </p:spPr>
      </p:cxnSp>
      <p:cxnSp>
        <p:nvCxnSpPr>
          <p:cNvPr id="183" name="Google Shape;183;p29"/>
          <p:cNvCxnSpPr/>
          <p:nvPr/>
        </p:nvCxnSpPr>
        <p:spPr>
          <a:xfrm rot="10800000">
            <a:off x="2236977" y="3085993"/>
            <a:ext cx="0" cy="550500"/>
          </a:xfrm>
          <a:prstGeom prst="straightConnector1">
            <a:avLst/>
          </a:prstGeom>
          <a:noFill/>
          <a:ln cap="flat" cmpd="sng" w="19050">
            <a:solidFill>
              <a:srgbClr val="000000"/>
            </a:solidFill>
            <a:prstDash val="solid"/>
            <a:miter lim="800000"/>
            <a:headEnd len="med" w="med" type="oval"/>
            <a:tailEnd len="sm" w="sm" type="none"/>
          </a:ln>
        </p:spPr>
      </p:cxnSp>
      <p:cxnSp>
        <p:nvCxnSpPr>
          <p:cNvPr id="184" name="Google Shape;184;p29"/>
          <p:cNvCxnSpPr/>
          <p:nvPr/>
        </p:nvCxnSpPr>
        <p:spPr>
          <a:xfrm rot="10800000">
            <a:off x="4596532" y="3085993"/>
            <a:ext cx="0" cy="550500"/>
          </a:xfrm>
          <a:prstGeom prst="straightConnector1">
            <a:avLst/>
          </a:prstGeom>
          <a:noFill/>
          <a:ln cap="flat" cmpd="sng" w="19050">
            <a:solidFill>
              <a:srgbClr val="000000"/>
            </a:solidFill>
            <a:prstDash val="solid"/>
            <a:miter lim="800000"/>
            <a:headEnd len="med" w="med" type="oval"/>
            <a:tailEnd len="sm" w="sm" type="none"/>
          </a:ln>
        </p:spPr>
      </p:cxnSp>
      <p:sp>
        <p:nvSpPr>
          <p:cNvPr id="185" name="Google Shape;185;p29"/>
          <p:cNvSpPr txBox="1"/>
          <p:nvPr/>
        </p:nvSpPr>
        <p:spPr>
          <a:xfrm>
            <a:off x="1518778" y="3722116"/>
            <a:ext cx="1434900" cy="7158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Insert  description of milestone here</a:t>
            </a:r>
            <a:endParaRPr i="0" sz="1100" u="none" cap="none" strike="noStrike">
              <a:solidFill>
                <a:srgbClr val="1C3947"/>
              </a:solidFill>
              <a:latin typeface="Lexend"/>
              <a:ea typeface="Lexend"/>
              <a:cs typeface="Lexend"/>
              <a:sym typeface="Lexend"/>
            </a:endParaRPr>
          </a:p>
        </p:txBody>
      </p:sp>
      <p:sp>
        <p:nvSpPr>
          <p:cNvPr id="186" name="Google Shape;186;p29"/>
          <p:cNvSpPr txBox="1"/>
          <p:nvPr/>
        </p:nvSpPr>
        <p:spPr>
          <a:xfrm>
            <a:off x="2690689" y="1403294"/>
            <a:ext cx="1434900" cy="7158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Insert  description of milestone here</a:t>
            </a:r>
            <a:endParaRPr i="0" sz="1100" u="none" cap="none" strike="noStrike">
              <a:solidFill>
                <a:srgbClr val="1C3947"/>
              </a:solidFill>
              <a:latin typeface="Lexend"/>
              <a:ea typeface="Lexend"/>
              <a:cs typeface="Lexend"/>
              <a:sym typeface="Lexend"/>
            </a:endParaRPr>
          </a:p>
        </p:txBody>
      </p:sp>
      <p:sp>
        <p:nvSpPr>
          <p:cNvPr id="187" name="Google Shape;187;p29"/>
          <p:cNvSpPr txBox="1"/>
          <p:nvPr/>
        </p:nvSpPr>
        <p:spPr>
          <a:xfrm>
            <a:off x="3854541" y="3722116"/>
            <a:ext cx="1434900" cy="7158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Insert  description of milestone here</a:t>
            </a:r>
            <a:endParaRPr i="0" sz="1100" u="none" cap="none" strike="noStrike">
              <a:solidFill>
                <a:srgbClr val="1C3947"/>
              </a:solidFill>
              <a:latin typeface="Lexend"/>
              <a:ea typeface="Lexend"/>
              <a:cs typeface="Lexend"/>
              <a:sym typeface="Lexend"/>
            </a:endParaRPr>
          </a:p>
        </p:txBody>
      </p:sp>
      <p:sp>
        <p:nvSpPr>
          <p:cNvPr id="188" name="Google Shape;188;p29"/>
          <p:cNvSpPr txBox="1"/>
          <p:nvPr/>
        </p:nvSpPr>
        <p:spPr>
          <a:xfrm>
            <a:off x="7345803" y="1403290"/>
            <a:ext cx="1434900" cy="7158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Insert  description of milestone here</a:t>
            </a:r>
            <a:endParaRPr i="0" sz="1100" u="none" cap="none" strike="noStrike">
              <a:solidFill>
                <a:srgbClr val="1C3947"/>
              </a:solidFill>
              <a:latin typeface="Lexend"/>
              <a:ea typeface="Lexend"/>
              <a:cs typeface="Lexend"/>
              <a:sym typeface="Lexend"/>
            </a:endParaRPr>
          </a:p>
        </p:txBody>
      </p:sp>
      <p:cxnSp>
        <p:nvCxnSpPr>
          <p:cNvPr id="189" name="Google Shape;189;p29"/>
          <p:cNvCxnSpPr/>
          <p:nvPr/>
        </p:nvCxnSpPr>
        <p:spPr>
          <a:xfrm>
            <a:off x="5735723" y="2204280"/>
            <a:ext cx="0" cy="550500"/>
          </a:xfrm>
          <a:prstGeom prst="straightConnector1">
            <a:avLst/>
          </a:prstGeom>
          <a:noFill/>
          <a:ln cap="flat" cmpd="sng" w="19050">
            <a:solidFill>
              <a:srgbClr val="000000"/>
            </a:solidFill>
            <a:prstDash val="solid"/>
            <a:miter lim="800000"/>
            <a:headEnd len="med" w="med" type="oval"/>
            <a:tailEnd len="sm" w="sm" type="none"/>
          </a:ln>
        </p:spPr>
      </p:cxnSp>
      <p:sp>
        <p:nvSpPr>
          <p:cNvPr id="190" name="Google Shape;190;p29"/>
          <p:cNvSpPr txBox="1"/>
          <p:nvPr/>
        </p:nvSpPr>
        <p:spPr>
          <a:xfrm>
            <a:off x="5018252" y="1403294"/>
            <a:ext cx="1434900" cy="7158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Insert  description of milestone here</a:t>
            </a:r>
            <a:endParaRPr i="0" sz="1100" u="none" cap="none" strike="noStrike">
              <a:solidFill>
                <a:srgbClr val="1C3947"/>
              </a:solidFill>
              <a:latin typeface="Lexend"/>
              <a:ea typeface="Lexend"/>
              <a:cs typeface="Lexend"/>
              <a:sym typeface="Lexend"/>
            </a:endParaRPr>
          </a:p>
        </p:txBody>
      </p:sp>
      <p:cxnSp>
        <p:nvCxnSpPr>
          <p:cNvPr id="191" name="Google Shape;191;p29"/>
          <p:cNvCxnSpPr/>
          <p:nvPr/>
        </p:nvCxnSpPr>
        <p:spPr>
          <a:xfrm rot="10800000">
            <a:off x="6924020" y="3086093"/>
            <a:ext cx="0" cy="550500"/>
          </a:xfrm>
          <a:prstGeom prst="straightConnector1">
            <a:avLst/>
          </a:prstGeom>
          <a:noFill/>
          <a:ln cap="flat" cmpd="sng" w="19050">
            <a:solidFill>
              <a:srgbClr val="000000"/>
            </a:solidFill>
            <a:prstDash val="solid"/>
            <a:miter lim="800000"/>
            <a:headEnd len="med" w="med" type="oval"/>
            <a:tailEnd len="sm" w="sm" type="none"/>
          </a:ln>
        </p:spPr>
      </p:cxnSp>
      <p:sp>
        <p:nvSpPr>
          <p:cNvPr id="192" name="Google Shape;192;p29"/>
          <p:cNvSpPr txBox="1"/>
          <p:nvPr/>
        </p:nvSpPr>
        <p:spPr>
          <a:xfrm>
            <a:off x="6182029" y="3722216"/>
            <a:ext cx="1434900" cy="7158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Insert  description of milestone here</a:t>
            </a:r>
            <a:endParaRPr i="0" sz="1100" u="none" cap="none" strike="noStrike">
              <a:solidFill>
                <a:srgbClr val="1C3947"/>
              </a:solidFill>
              <a:latin typeface="Lexend"/>
              <a:ea typeface="Lexend"/>
              <a:cs typeface="Lexend"/>
              <a:sym typeface="Lexend"/>
            </a:endParaRPr>
          </a:p>
        </p:txBody>
      </p:sp>
      <p:sp>
        <p:nvSpPr>
          <p:cNvPr id="193" name="Google Shape;193;p29"/>
          <p:cNvSpPr txBox="1"/>
          <p:nvPr/>
        </p:nvSpPr>
        <p:spPr>
          <a:xfrm>
            <a:off x="7363932" y="2778315"/>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chemeClr val="lt1"/>
                </a:solidFill>
                <a:latin typeface="Lexend"/>
                <a:ea typeface="Lexend"/>
                <a:cs typeface="Lexend"/>
                <a:sym typeface="Lexend"/>
              </a:rPr>
              <a:t>YYYY</a:t>
            </a:r>
            <a:endParaRPr i="0" sz="1100" u="none" cap="none" strike="noStrike">
              <a:solidFill>
                <a:srgbClr val="000000"/>
              </a:solidFill>
              <a:latin typeface="Lexend"/>
              <a:ea typeface="Lexend"/>
              <a:cs typeface="Lexend"/>
              <a:sym typeface="Lexen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98" name="Shape 198"/>
        <p:cNvGrpSpPr/>
        <p:nvPr/>
      </p:nvGrpSpPr>
      <p:grpSpPr>
        <a:xfrm>
          <a:off x="0" y="0"/>
          <a:ext cx="0" cy="0"/>
          <a:chOff x="0" y="0"/>
          <a:chExt cx="0" cy="0"/>
        </a:xfrm>
      </p:grpSpPr>
      <p:sp>
        <p:nvSpPr>
          <p:cNvPr id="199" name="Google Shape;199;p30"/>
          <p:cNvSpPr/>
          <p:nvPr/>
        </p:nvSpPr>
        <p:spPr>
          <a:xfrm>
            <a:off x="396906" y="393758"/>
            <a:ext cx="3721500" cy="4356000"/>
          </a:xfrm>
          <a:prstGeom prst="rect">
            <a:avLst/>
          </a:prstGeom>
          <a:solidFill>
            <a:srgbClr val="F16334"/>
          </a:solidFill>
          <a:ln cap="flat" cmpd="sng" w="57150">
            <a:solidFill>
              <a:srgbClr val="F1633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00" name="Google Shape;200;p30"/>
          <p:cNvSpPr txBox="1"/>
          <p:nvPr>
            <p:ph type="title"/>
          </p:nvPr>
        </p:nvSpPr>
        <p:spPr>
          <a:xfrm>
            <a:off x="4999323" y="362625"/>
            <a:ext cx="3752100" cy="9942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3000"/>
              <a:buFont typeface="Avenir"/>
              <a:buNone/>
            </a:pPr>
            <a:r>
              <a:rPr lang="pt-BR" sz="3000">
                <a:latin typeface="Lexend"/>
                <a:ea typeface="Lexend"/>
                <a:cs typeface="Lexend"/>
                <a:sym typeface="Lexend"/>
              </a:rPr>
              <a:t>The [Your Company Name] Team</a:t>
            </a:r>
            <a:endParaRPr sz="1100">
              <a:latin typeface="Lexend"/>
              <a:ea typeface="Lexend"/>
              <a:cs typeface="Lexend"/>
              <a:sym typeface="Lexend"/>
            </a:endParaRPr>
          </a:p>
        </p:txBody>
      </p:sp>
      <p:sp>
        <p:nvSpPr>
          <p:cNvPr id="201" name="Google Shape;201;p30"/>
          <p:cNvSpPr txBox="1"/>
          <p:nvPr/>
        </p:nvSpPr>
        <p:spPr>
          <a:xfrm>
            <a:off x="5091938" y="1446599"/>
            <a:ext cx="3304200" cy="29631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800"/>
              <a:buFont typeface="Arial"/>
              <a:buNone/>
            </a:pPr>
            <a:r>
              <a:rPr i="0" lang="pt-BR" sz="1800" u="none" cap="none" strike="noStrike">
                <a:solidFill>
                  <a:schemeClr val="dk1"/>
                </a:solidFill>
                <a:latin typeface="Lexend"/>
                <a:ea typeface="Lexend"/>
                <a:cs typeface="Lexend"/>
                <a:sym typeface="Lexend"/>
              </a:rPr>
              <a:t>Top Row (Left to Right)</a:t>
            </a:r>
            <a:endParaRPr i="0" sz="11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800"/>
              <a:buFont typeface="Arial"/>
              <a:buNone/>
            </a:pPr>
            <a:r>
              <a:t/>
            </a:r>
            <a:endParaRPr i="0" sz="1800" u="none" cap="none" strike="noStrike">
              <a:solidFill>
                <a:schemeClr val="dk1"/>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chemeClr val="dk1"/>
                </a:solidFill>
                <a:latin typeface="Lexend"/>
                <a:ea typeface="Lexend"/>
                <a:cs typeface="Lexend"/>
                <a:sym typeface="Lexend"/>
              </a:rPr>
              <a:t>Name</a:t>
            </a:r>
            <a:endParaRPr i="0" sz="11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chemeClr val="dk1"/>
                </a:solidFill>
                <a:latin typeface="Lexend"/>
                <a:ea typeface="Lexend"/>
                <a:cs typeface="Lexend"/>
                <a:sym typeface="Lexend"/>
              </a:rPr>
              <a:t>Name</a:t>
            </a:r>
            <a:endParaRPr i="0" sz="11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chemeClr val="dk1"/>
                </a:solidFill>
                <a:latin typeface="Lexend"/>
                <a:ea typeface="Lexend"/>
                <a:cs typeface="Lexend"/>
                <a:sym typeface="Lexend"/>
              </a:rPr>
              <a:t>Name</a:t>
            </a:r>
            <a:endParaRPr i="0" sz="11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800"/>
              <a:buFont typeface="Arial"/>
              <a:buNone/>
            </a:pPr>
            <a:r>
              <a:t/>
            </a:r>
            <a:endParaRPr i="0" sz="1800" u="none" cap="none" strike="noStrike">
              <a:solidFill>
                <a:schemeClr val="dk1"/>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800"/>
              <a:buFont typeface="Arial"/>
              <a:buNone/>
            </a:pPr>
            <a:r>
              <a:rPr i="0" lang="pt-BR" sz="1800" u="none" cap="none" strike="noStrike">
                <a:solidFill>
                  <a:schemeClr val="dk1"/>
                </a:solidFill>
                <a:latin typeface="Lexend"/>
                <a:ea typeface="Lexend"/>
                <a:cs typeface="Lexend"/>
                <a:sym typeface="Lexend"/>
              </a:rPr>
              <a:t>Bottom Row (Left to Right)</a:t>
            </a:r>
            <a:endParaRPr i="0" sz="11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800"/>
              <a:buFont typeface="Arial"/>
              <a:buNone/>
            </a:pPr>
            <a:r>
              <a:t/>
            </a:r>
            <a:endParaRPr i="0" sz="1800" u="none" cap="none" strike="noStrike">
              <a:solidFill>
                <a:schemeClr val="dk1"/>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chemeClr val="dk1"/>
                </a:solidFill>
                <a:latin typeface="Lexend"/>
                <a:ea typeface="Lexend"/>
                <a:cs typeface="Lexend"/>
                <a:sym typeface="Lexend"/>
              </a:rPr>
              <a:t>Name</a:t>
            </a:r>
            <a:endParaRPr i="0" sz="11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chemeClr val="dk1"/>
                </a:solidFill>
                <a:latin typeface="Lexend"/>
                <a:ea typeface="Lexend"/>
                <a:cs typeface="Lexend"/>
                <a:sym typeface="Lexend"/>
              </a:rPr>
              <a:t>Name</a:t>
            </a:r>
            <a:endParaRPr i="0" sz="11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chemeClr val="dk1"/>
                </a:solidFill>
                <a:latin typeface="Lexend"/>
                <a:ea typeface="Lexend"/>
                <a:cs typeface="Lexend"/>
                <a:sym typeface="Lexend"/>
              </a:rPr>
              <a:t>Name</a:t>
            </a:r>
            <a:endParaRPr i="0" sz="1100" u="none" cap="none" strike="noStrike">
              <a:solidFill>
                <a:srgbClr val="000000"/>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chemeClr val="dk1"/>
                </a:solidFill>
                <a:latin typeface="Lexend"/>
                <a:ea typeface="Lexend"/>
                <a:cs typeface="Lexend"/>
                <a:sym typeface="Lexend"/>
              </a:rPr>
              <a:t>Name</a:t>
            </a:r>
            <a:endParaRPr i="0" sz="1100" u="none" cap="none" strike="noStrike">
              <a:solidFill>
                <a:srgbClr val="000000"/>
              </a:solidFill>
              <a:latin typeface="Lexend"/>
              <a:ea typeface="Lexend"/>
              <a:cs typeface="Lexend"/>
              <a:sym typeface="Lexend"/>
            </a:endParaRPr>
          </a:p>
        </p:txBody>
      </p:sp>
      <p:pic>
        <p:nvPicPr>
          <p:cNvPr id="202" name="Google Shape;202;p30"/>
          <p:cNvPicPr preferRelativeResize="0"/>
          <p:nvPr/>
        </p:nvPicPr>
        <p:blipFill rotWithShape="1">
          <a:blip r:embed="rId3">
            <a:alphaModFix/>
          </a:blip>
          <a:srcRect b="7" l="0" r="0" t="-23634"/>
          <a:stretch/>
        </p:blipFill>
        <p:spPr>
          <a:xfrm>
            <a:off x="895675" y="214875"/>
            <a:ext cx="3617699" cy="422377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1EB"/>
        </a:solidFill>
      </p:bgPr>
    </p:bg>
    <p:spTree>
      <p:nvGrpSpPr>
        <p:cNvPr id="206" name="Shape 206"/>
        <p:cNvGrpSpPr/>
        <p:nvPr/>
      </p:nvGrpSpPr>
      <p:grpSpPr>
        <a:xfrm>
          <a:off x="0" y="0"/>
          <a:ext cx="0" cy="0"/>
          <a:chOff x="0" y="0"/>
          <a:chExt cx="0" cy="0"/>
        </a:xfrm>
      </p:grpSpPr>
      <p:sp>
        <p:nvSpPr>
          <p:cNvPr id="207" name="Google Shape;207;p31"/>
          <p:cNvSpPr/>
          <p:nvPr/>
        </p:nvSpPr>
        <p:spPr>
          <a:xfrm>
            <a:off x="3193889" y="1272454"/>
            <a:ext cx="2371800" cy="3299100"/>
          </a:xfrm>
          <a:prstGeom prst="rect">
            <a:avLst/>
          </a:prstGeom>
          <a:solidFill>
            <a:srgbClr val="F16334"/>
          </a:solidFill>
          <a:ln cap="flat" cmpd="sng" w="38100">
            <a:solidFill>
              <a:srgbClr val="F1633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08" name="Google Shape;208;p31"/>
          <p:cNvSpPr/>
          <p:nvPr/>
        </p:nvSpPr>
        <p:spPr>
          <a:xfrm>
            <a:off x="6154841" y="1268028"/>
            <a:ext cx="2371800" cy="3299100"/>
          </a:xfrm>
          <a:prstGeom prst="rect">
            <a:avLst/>
          </a:prstGeom>
          <a:solidFill>
            <a:srgbClr val="F16334"/>
          </a:solidFill>
          <a:ln cap="flat" cmpd="sng" w="38100">
            <a:solidFill>
              <a:srgbClr val="F1633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09" name="Google Shape;209;p31"/>
          <p:cNvSpPr/>
          <p:nvPr/>
        </p:nvSpPr>
        <p:spPr>
          <a:xfrm>
            <a:off x="309137" y="1272454"/>
            <a:ext cx="2371800" cy="3299100"/>
          </a:xfrm>
          <a:prstGeom prst="rect">
            <a:avLst/>
          </a:prstGeom>
          <a:solidFill>
            <a:srgbClr val="F16334"/>
          </a:solidFill>
          <a:ln cap="flat" cmpd="sng" w="38100">
            <a:solidFill>
              <a:srgbClr val="F1633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Lexend"/>
              <a:ea typeface="Lexend"/>
              <a:cs typeface="Lexend"/>
              <a:sym typeface="Lexend"/>
            </a:endParaRPr>
          </a:p>
        </p:txBody>
      </p:sp>
      <p:sp>
        <p:nvSpPr>
          <p:cNvPr id="210" name="Google Shape;210;p31"/>
          <p:cNvSpPr/>
          <p:nvPr/>
        </p:nvSpPr>
        <p:spPr>
          <a:xfrm>
            <a:off x="3369789" y="1474879"/>
            <a:ext cx="2371800" cy="3299100"/>
          </a:xfrm>
          <a:prstGeom prst="rect">
            <a:avLst/>
          </a:prstGeom>
          <a:solidFill>
            <a:srgbClr val="FFFFFF"/>
          </a:solidFill>
          <a:ln cap="flat" cmpd="sng" w="38100">
            <a:solidFill>
              <a:srgbClr val="FFF1E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11" name="Google Shape;211;p31"/>
          <p:cNvSpPr/>
          <p:nvPr/>
        </p:nvSpPr>
        <p:spPr>
          <a:xfrm>
            <a:off x="6330741" y="1470453"/>
            <a:ext cx="2371800" cy="3299100"/>
          </a:xfrm>
          <a:prstGeom prst="rect">
            <a:avLst/>
          </a:prstGeom>
          <a:solidFill>
            <a:srgbClr val="FFFFFF"/>
          </a:solidFill>
          <a:ln cap="flat" cmpd="sng" w="38100">
            <a:solidFill>
              <a:srgbClr val="FFF1E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Lexend"/>
              <a:ea typeface="Lexend"/>
              <a:cs typeface="Lexend"/>
              <a:sym typeface="Lexend"/>
            </a:endParaRPr>
          </a:p>
        </p:txBody>
      </p:sp>
      <p:sp>
        <p:nvSpPr>
          <p:cNvPr id="212" name="Google Shape;212;p31"/>
          <p:cNvSpPr txBox="1"/>
          <p:nvPr>
            <p:ph type="title"/>
          </p:nvPr>
        </p:nvSpPr>
        <p:spPr>
          <a:xfrm>
            <a:off x="628650" y="193594"/>
            <a:ext cx="78867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dk1"/>
              </a:buClr>
              <a:buSzPts val="3000"/>
              <a:buFont typeface="Avenir"/>
              <a:buNone/>
            </a:pPr>
            <a:r>
              <a:rPr lang="pt-BR" sz="3000">
                <a:latin typeface="Lexend"/>
                <a:ea typeface="Lexend"/>
                <a:cs typeface="Lexend"/>
                <a:sym typeface="Lexend"/>
              </a:rPr>
              <a:t>Mission, Vision &amp; Values</a:t>
            </a:r>
            <a:endParaRPr sz="1100">
              <a:latin typeface="Lexend"/>
              <a:ea typeface="Lexend"/>
              <a:cs typeface="Lexend"/>
              <a:sym typeface="Lexend"/>
            </a:endParaRPr>
          </a:p>
        </p:txBody>
      </p:sp>
      <p:sp>
        <p:nvSpPr>
          <p:cNvPr id="213" name="Google Shape;213;p31"/>
          <p:cNvSpPr/>
          <p:nvPr/>
        </p:nvSpPr>
        <p:spPr>
          <a:xfrm>
            <a:off x="485037" y="1474879"/>
            <a:ext cx="2371800" cy="3299100"/>
          </a:xfrm>
          <a:prstGeom prst="rect">
            <a:avLst/>
          </a:prstGeom>
          <a:solidFill>
            <a:srgbClr val="FFFFFF"/>
          </a:solidFill>
          <a:ln cap="flat" cmpd="sng" w="38100">
            <a:solidFill>
              <a:srgbClr val="FFF1E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Lexend"/>
              <a:ea typeface="Lexend"/>
              <a:cs typeface="Lexend"/>
              <a:sym typeface="Lexend"/>
            </a:endParaRPr>
          </a:p>
        </p:txBody>
      </p:sp>
      <p:sp>
        <p:nvSpPr>
          <p:cNvPr id="214" name="Google Shape;214;p31"/>
          <p:cNvSpPr txBox="1"/>
          <p:nvPr/>
        </p:nvSpPr>
        <p:spPr>
          <a:xfrm>
            <a:off x="953583" y="1735294"/>
            <a:ext cx="14349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800"/>
              <a:buFont typeface="Arial"/>
              <a:buNone/>
            </a:pPr>
            <a:r>
              <a:rPr i="0" lang="pt-BR" sz="1800" u="none" cap="none" strike="noStrike">
                <a:solidFill>
                  <a:schemeClr val="dk1"/>
                </a:solidFill>
                <a:latin typeface="Lexend"/>
                <a:ea typeface="Lexend"/>
                <a:cs typeface="Lexend"/>
                <a:sym typeface="Lexend"/>
              </a:rPr>
              <a:t>Mission</a:t>
            </a:r>
            <a:endParaRPr i="0" sz="1100" u="none" cap="none" strike="noStrike">
              <a:solidFill>
                <a:srgbClr val="000000"/>
              </a:solidFill>
              <a:latin typeface="Lexend"/>
              <a:ea typeface="Lexend"/>
              <a:cs typeface="Lexend"/>
              <a:sym typeface="Lexend"/>
            </a:endParaRPr>
          </a:p>
        </p:txBody>
      </p:sp>
      <p:sp>
        <p:nvSpPr>
          <p:cNvPr id="215" name="Google Shape;215;p31"/>
          <p:cNvSpPr txBox="1"/>
          <p:nvPr/>
        </p:nvSpPr>
        <p:spPr>
          <a:xfrm>
            <a:off x="3838335" y="1735294"/>
            <a:ext cx="14349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800"/>
              <a:buFont typeface="Arial"/>
              <a:buNone/>
            </a:pPr>
            <a:r>
              <a:rPr i="0" lang="pt-BR" sz="1800" u="none" cap="none" strike="noStrike">
                <a:solidFill>
                  <a:schemeClr val="dk1"/>
                </a:solidFill>
                <a:latin typeface="Lexend"/>
                <a:ea typeface="Lexend"/>
                <a:cs typeface="Lexend"/>
                <a:sym typeface="Lexend"/>
              </a:rPr>
              <a:t>Vision</a:t>
            </a:r>
            <a:endParaRPr i="0" sz="1100" u="none" cap="none" strike="noStrike">
              <a:solidFill>
                <a:srgbClr val="000000"/>
              </a:solidFill>
              <a:latin typeface="Lexend"/>
              <a:ea typeface="Lexend"/>
              <a:cs typeface="Lexend"/>
              <a:sym typeface="Lexend"/>
            </a:endParaRPr>
          </a:p>
        </p:txBody>
      </p:sp>
      <p:sp>
        <p:nvSpPr>
          <p:cNvPr id="216" name="Google Shape;216;p31"/>
          <p:cNvSpPr txBox="1"/>
          <p:nvPr/>
        </p:nvSpPr>
        <p:spPr>
          <a:xfrm>
            <a:off x="6799287" y="1735294"/>
            <a:ext cx="14349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800"/>
              <a:buFont typeface="Arial"/>
              <a:buNone/>
            </a:pPr>
            <a:r>
              <a:rPr i="0" lang="pt-BR" sz="1800" u="none" cap="none" strike="noStrike">
                <a:solidFill>
                  <a:schemeClr val="dk1"/>
                </a:solidFill>
                <a:latin typeface="Lexend"/>
                <a:ea typeface="Lexend"/>
                <a:cs typeface="Lexend"/>
                <a:sym typeface="Lexend"/>
              </a:rPr>
              <a:t>Values</a:t>
            </a:r>
            <a:endParaRPr i="0" sz="1100" u="none" cap="none" strike="noStrike">
              <a:solidFill>
                <a:srgbClr val="000000"/>
              </a:solidFill>
              <a:latin typeface="Lexend"/>
              <a:ea typeface="Lexend"/>
              <a:cs typeface="Lexend"/>
              <a:sym typeface="Lexend"/>
            </a:endParaRPr>
          </a:p>
        </p:txBody>
      </p:sp>
      <p:sp>
        <p:nvSpPr>
          <p:cNvPr id="217" name="Google Shape;217;p31"/>
          <p:cNvSpPr txBox="1"/>
          <p:nvPr/>
        </p:nvSpPr>
        <p:spPr>
          <a:xfrm>
            <a:off x="485039" y="2349875"/>
            <a:ext cx="2371800" cy="2538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200"/>
              <a:buFont typeface="Arial"/>
              <a:buNone/>
            </a:pPr>
            <a:r>
              <a:rPr i="0" lang="pt-BR" sz="1200" u="none" cap="none" strike="noStrike">
                <a:solidFill>
                  <a:schemeClr val="dk1"/>
                </a:solidFill>
                <a:latin typeface="Lexend"/>
                <a:ea typeface="Lexend"/>
                <a:cs typeface="Lexend"/>
                <a:sym typeface="Lexend"/>
              </a:rPr>
              <a:t>Your mission statement here.</a:t>
            </a:r>
            <a:endParaRPr i="0" sz="1100" u="none" cap="none" strike="noStrike">
              <a:solidFill>
                <a:srgbClr val="000000"/>
              </a:solidFill>
              <a:latin typeface="Lexend"/>
              <a:ea typeface="Lexend"/>
              <a:cs typeface="Lexend"/>
              <a:sym typeface="Lexend"/>
            </a:endParaRPr>
          </a:p>
        </p:txBody>
      </p:sp>
      <p:sp>
        <p:nvSpPr>
          <p:cNvPr id="218" name="Google Shape;218;p31"/>
          <p:cNvSpPr txBox="1"/>
          <p:nvPr/>
        </p:nvSpPr>
        <p:spPr>
          <a:xfrm>
            <a:off x="3369777" y="2324625"/>
            <a:ext cx="2371800" cy="2538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200"/>
              <a:buFont typeface="Arial"/>
              <a:buNone/>
            </a:pPr>
            <a:r>
              <a:rPr i="0" lang="pt-BR" sz="1200" u="none" cap="none" strike="noStrike">
                <a:solidFill>
                  <a:schemeClr val="dk1"/>
                </a:solidFill>
                <a:latin typeface="Lexend"/>
                <a:ea typeface="Lexend"/>
                <a:cs typeface="Lexend"/>
                <a:sym typeface="Lexend"/>
              </a:rPr>
              <a:t>Your vision statement here.</a:t>
            </a:r>
            <a:endParaRPr i="0" sz="1100" u="none" cap="none" strike="noStrike">
              <a:solidFill>
                <a:srgbClr val="000000"/>
              </a:solidFill>
              <a:latin typeface="Lexend"/>
              <a:ea typeface="Lexend"/>
              <a:cs typeface="Lexend"/>
              <a:sym typeface="Lexend"/>
            </a:endParaRPr>
          </a:p>
        </p:txBody>
      </p:sp>
      <p:sp>
        <p:nvSpPr>
          <p:cNvPr id="219" name="Google Shape;219;p31"/>
          <p:cNvSpPr txBox="1"/>
          <p:nvPr/>
        </p:nvSpPr>
        <p:spPr>
          <a:xfrm>
            <a:off x="6330736" y="2326100"/>
            <a:ext cx="2371800" cy="2538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200"/>
              <a:buFont typeface="Arial"/>
              <a:buNone/>
            </a:pPr>
            <a:r>
              <a:rPr i="0" lang="pt-BR" sz="1200" u="none" cap="none" strike="noStrike">
                <a:solidFill>
                  <a:schemeClr val="dk1"/>
                </a:solidFill>
                <a:latin typeface="Lexend"/>
                <a:ea typeface="Lexend"/>
                <a:cs typeface="Lexend"/>
                <a:sym typeface="Lexend"/>
              </a:rPr>
              <a:t>Your company values here.</a:t>
            </a:r>
            <a:endParaRPr i="0" sz="1100" u="none" cap="none" strike="noStrike">
              <a:solidFill>
                <a:srgbClr val="000000"/>
              </a:solidFill>
              <a:latin typeface="Lexend"/>
              <a:ea typeface="Lexend"/>
              <a:cs typeface="Lexend"/>
              <a:sym typeface="Lexen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9A4BC"/>
        </a:solidFill>
      </p:bgPr>
    </p:bg>
    <p:spTree>
      <p:nvGrpSpPr>
        <p:cNvPr id="223" name="Shape 223"/>
        <p:cNvGrpSpPr/>
        <p:nvPr/>
      </p:nvGrpSpPr>
      <p:grpSpPr>
        <a:xfrm>
          <a:off x="0" y="0"/>
          <a:ext cx="0" cy="0"/>
          <a:chOff x="0" y="0"/>
          <a:chExt cx="0" cy="0"/>
        </a:xfrm>
      </p:grpSpPr>
      <p:sp>
        <p:nvSpPr>
          <p:cNvPr id="224" name="Google Shape;224;p32"/>
          <p:cNvSpPr/>
          <p:nvPr/>
        </p:nvSpPr>
        <p:spPr>
          <a:xfrm>
            <a:off x="4546166" y="6350"/>
            <a:ext cx="4582500" cy="5137150"/>
          </a:xfrm>
          <a:prstGeom prst="rect">
            <a:avLst/>
          </a:prstGeom>
          <a:solidFill>
            <a:srgbClr val="F16334"/>
          </a:solidFill>
          <a:ln cap="flat" cmpd="sng" w="25400">
            <a:solidFill>
              <a:srgbClr val="F1633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225" name="Google Shape;225;p32"/>
          <p:cNvSpPr/>
          <p:nvPr/>
        </p:nvSpPr>
        <p:spPr>
          <a:xfrm>
            <a:off x="15412" y="3175"/>
            <a:ext cx="4582500" cy="5137200"/>
          </a:xfrm>
          <a:prstGeom prst="rect">
            <a:avLst/>
          </a:prstGeom>
          <a:solidFill>
            <a:srgbClr val="FFF1EB"/>
          </a:solidFill>
          <a:ln cap="flat" cmpd="sng" w="25400">
            <a:solidFill>
              <a:srgbClr val="00685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i="0" sz="1400" u="none" cap="none" strike="noStrike">
              <a:solidFill>
                <a:schemeClr val="lt1"/>
              </a:solidFill>
              <a:latin typeface="Lexend"/>
              <a:ea typeface="Lexend"/>
              <a:cs typeface="Lexend"/>
              <a:sym typeface="Lexend"/>
            </a:endParaRPr>
          </a:p>
        </p:txBody>
      </p:sp>
      <p:sp>
        <p:nvSpPr>
          <p:cNvPr id="226" name="Google Shape;226;p32"/>
          <p:cNvSpPr txBox="1"/>
          <p:nvPr/>
        </p:nvSpPr>
        <p:spPr>
          <a:xfrm>
            <a:off x="1526212" y="1746323"/>
            <a:ext cx="15609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800"/>
              <a:buFont typeface="Arial"/>
              <a:buNone/>
            </a:pPr>
            <a:r>
              <a:rPr i="0" lang="pt-BR" sz="1800" u="none" cap="none" strike="noStrike">
                <a:solidFill>
                  <a:srgbClr val="1C3947"/>
                </a:solidFill>
                <a:latin typeface="Lexend"/>
                <a:ea typeface="Lexend"/>
                <a:cs typeface="Lexend"/>
                <a:sym typeface="Lexend"/>
              </a:rPr>
              <a:t>Competitor</a:t>
            </a:r>
            <a:endParaRPr i="0" sz="1100" u="none" cap="none" strike="noStrike">
              <a:solidFill>
                <a:srgbClr val="1C3947"/>
              </a:solidFill>
              <a:latin typeface="Lexend"/>
              <a:ea typeface="Lexend"/>
              <a:cs typeface="Lexend"/>
              <a:sym typeface="Lexend"/>
            </a:endParaRPr>
          </a:p>
        </p:txBody>
      </p:sp>
      <p:sp>
        <p:nvSpPr>
          <p:cNvPr id="227" name="Google Shape;227;p32"/>
          <p:cNvSpPr txBox="1"/>
          <p:nvPr/>
        </p:nvSpPr>
        <p:spPr>
          <a:xfrm>
            <a:off x="4561600" y="1780750"/>
            <a:ext cx="45822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800"/>
              <a:buFont typeface="Arial"/>
              <a:buNone/>
            </a:pPr>
            <a:r>
              <a:rPr i="0" lang="pt-BR" sz="1800" u="none" cap="none" strike="noStrike">
                <a:solidFill>
                  <a:srgbClr val="1C3947"/>
                </a:solidFill>
                <a:latin typeface="Lexend"/>
                <a:ea typeface="Lexend"/>
                <a:cs typeface="Lexend"/>
                <a:sym typeface="Lexend"/>
              </a:rPr>
              <a:t>[Company Name Here]</a:t>
            </a:r>
            <a:endParaRPr i="0" sz="1100" u="none" cap="none" strike="noStrike">
              <a:solidFill>
                <a:srgbClr val="1C3947"/>
              </a:solidFill>
              <a:latin typeface="Lexend"/>
              <a:ea typeface="Lexend"/>
              <a:cs typeface="Lexend"/>
              <a:sym typeface="Lexend"/>
            </a:endParaRPr>
          </a:p>
        </p:txBody>
      </p:sp>
      <p:sp>
        <p:nvSpPr>
          <p:cNvPr id="228" name="Google Shape;228;p32"/>
          <p:cNvSpPr txBox="1"/>
          <p:nvPr/>
        </p:nvSpPr>
        <p:spPr>
          <a:xfrm>
            <a:off x="1526212" y="2463877"/>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Line Item #1</a:t>
            </a:r>
            <a:endParaRPr i="0" sz="1100" u="none" cap="none" strike="noStrike">
              <a:solidFill>
                <a:srgbClr val="1C3947"/>
              </a:solidFill>
              <a:latin typeface="Lexend"/>
              <a:ea typeface="Lexend"/>
              <a:cs typeface="Lexend"/>
              <a:sym typeface="Lexend"/>
            </a:endParaRPr>
          </a:p>
        </p:txBody>
      </p:sp>
      <p:sp>
        <p:nvSpPr>
          <p:cNvPr id="229" name="Google Shape;229;p32"/>
          <p:cNvSpPr txBox="1"/>
          <p:nvPr/>
        </p:nvSpPr>
        <p:spPr>
          <a:xfrm>
            <a:off x="1526211" y="2897189"/>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Line Item #2</a:t>
            </a:r>
            <a:endParaRPr i="0" sz="1100" u="none" cap="none" strike="noStrike">
              <a:solidFill>
                <a:srgbClr val="1C3947"/>
              </a:solidFill>
              <a:latin typeface="Lexend"/>
              <a:ea typeface="Lexend"/>
              <a:cs typeface="Lexend"/>
              <a:sym typeface="Lexend"/>
            </a:endParaRPr>
          </a:p>
        </p:txBody>
      </p:sp>
      <p:sp>
        <p:nvSpPr>
          <p:cNvPr id="230" name="Google Shape;230;p32"/>
          <p:cNvSpPr txBox="1"/>
          <p:nvPr/>
        </p:nvSpPr>
        <p:spPr>
          <a:xfrm>
            <a:off x="1526211" y="3312398"/>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Line Item #3</a:t>
            </a:r>
            <a:endParaRPr i="0" sz="1100" u="none" cap="none" strike="noStrike">
              <a:solidFill>
                <a:srgbClr val="1C3947"/>
              </a:solidFill>
              <a:latin typeface="Lexend"/>
              <a:ea typeface="Lexend"/>
              <a:cs typeface="Lexend"/>
              <a:sym typeface="Lexend"/>
            </a:endParaRPr>
          </a:p>
        </p:txBody>
      </p:sp>
      <p:sp>
        <p:nvSpPr>
          <p:cNvPr id="231" name="Google Shape;231;p32"/>
          <p:cNvSpPr txBox="1"/>
          <p:nvPr/>
        </p:nvSpPr>
        <p:spPr>
          <a:xfrm>
            <a:off x="1526211" y="3727607"/>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Line Item #4</a:t>
            </a:r>
            <a:endParaRPr i="0" sz="1100" u="none" cap="none" strike="noStrike">
              <a:solidFill>
                <a:srgbClr val="1C3947"/>
              </a:solidFill>
              <a:latin typeface="Lexend"/>
              <a:ea typeface="Lexend"/>
              <a:cs typeface="Lexend"/>
              <a:sym typeface="Lexend"/>
            </a:endParaRPr>
          </a:p>
        </p:txBody>
      </p:sp>
      <p:sp>
        <p:nvSpPr>
          <p:cNvPr id="232" name="Google Shape;232;p32"/>
          <p:cNvSpPr/>
          <p:nvPr/>
        </p:nvSpPr>
        <p:spPr>
          <a:xfrm>
            <a:off x="1652139" y="976255"/>
            <a:ext cx="1257300" cy="467700"/>
          </a:xfrm>
          <a:prstGeom prst="rect">
            <a:avLst/>
          </a:prstGeom>
          <a:solidFill>
            <a:srgbClr val="FFFFFF"/>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33" name="Google Shape;233;p32"/>
          <p:cNvSpPr txBox="1"/>
          <p:nvPr/>
        </p:nvSpPr>
        <p:spPr>
          <a:xfrm>
            <a:off x="1652200" y="1080125"/>
            <a:ext cx="12573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LOGO</a:t>
            </a:r>
            <a:endParaRPr i="0" sz="1400" u="none" cap="none" strike="noStrike">
              <a:solidFill>
                <a:srgbClr val="1C3947"/>
              </a:solidFill>
              <a:latin typeface="Lexend"/>
              <a:ea typeface="Lexend"/>
              <a:cs typeface="Lexend"/>
              <a:sym typeface="Lexend"/>
            </a:endParaRPr>
          </a:p>
        </p:txBody>
      </p:sp>
      <p:sp>
        <p:nvSpPr>
          <p:cNvPr id="234" name="Google Shape;234;p32"/>
          <p:cNvSpPr/>
          <p:nvPr/>
        </p:nvSpPr>
        <p:spPr>
          <a:xfrm>
            <a:off x="6253898" y="976257"/>
            <a:ext cx="1257300" cy="467700"/>
          </a:xfrm>
          <a:prstGeom prst="rect">
            <a:avLst/>
          </a:prstGeom>
          <a:solidFill>
            <a:srgbClr val="FFFFFF"/>
          </a:solidFill>
          <a:ln cap="flat" cmpd="sng" w="12700">
            <a:solidFill>
              <a:srgbClr val="F5F8FA"/>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Lexend"/>
              <a:ea typeface="Lexend"/>
              <a:cs typeface="Lexend"/>
              <a:sym typeface="Lexend"/>
            </a:endParaRPr>
          </a:p>
        </p:txBody>
      </p:sp>
      <p:sp>
        <p:nvSpPr>
          <p:cNvPr id="235" name="Google Shape;235;p32"/>
          <p:cNvSpPr txBox="1"/>
          <p:nvPr/>
        </p:nvSpPr>
        <p:spPr>
          <a:xfrm>
            <a:off x="6253975" y="1080125"/>
            <a:ext cx="12573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LOGO</a:t>
            </a:r>
            <a:endParaRPr i="0" sz="1400" u="none" cap="none" strike="noStrike">
              <a:solidFill>
                <a:srgbClr val="1C3947"/>
              </a:solidFill>
              <a:latin typeface="Lexend"/>
              <a:ea typeface="Lexend"/>
              <a:cs typeface="Lexend"/>
              <a:sym typeface="Lexend"/>
            </a:endParaRPr>
          </a:p>
        </p:txBody>
      </p:sp>
      <p:sp>
        <p:nvSpPr>
          <p:cNvPr id="236" name="Google Shape;236;p32"/>
          <p:cNvSpPr txBox="1"/>
          <p:nvPr/>
        </p:nvSpPr>
        <p:spPr>
          <a:xfrm>
            <a:off x="6165112" y="2474027"/>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Line Item #1</a:t>
            </a:r>
            <a:endParaRPr i="0" sz="1100" u="none" cap="none" strike="noStrike">
              <a:solidFill>
                <a:srgbClr val="1C3947"/>
              </a:solidFill>
              <a:latin typeface="Lexend"/>
              <a:ea typeface="Lexend"/>
              <a:cs typeface="Lexend"/>
              <a:sym typeface="Lexend"/>
            </a:endParaRPr>
          </a:p>
        </p:txBody>
      </p:sp>
      <p:sp>
        <p:nvSpPr>
          <p:cNvPr id="237" name="Google Shape;237;p32"/>
          <p:cNvSpPr txBox="1"/>
          <p:nvPr/>
        </p:nvSpPr>
        <p:spPr>
          <a:xfrm>
            <a:off x="6165111" y="2907339"/>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Line Item #2</a:t>
            </a:r>
            <a:endParaRPr i="0" sz="1100" u="none" cap="none" strike="noStrike">
              <a:solidFill>
                <a:srgbClr val="1C3947"/>
              </a:solidFill>
              <a:latin typeface="Lexend"/>
              <a:ea typeface="Lexend"/>
              <a:cs typeface="Lexend"/>
              <a:sym typeface="Lexend"/>
            </a:endParaRPr>
          </a:p>
        </p:txBody>
      </p:sp>
      <p:sp>
        <p:nvSpPr>
          <p:cNvPr id="238" name="Google Shape;238;p32"/>
          <p:cNvSpPr txBox="1"/>
          <p:nvPr/>
        </p:nvSpPr>
        <p:spPr>
          <a:xfrm>
            <a:off x="6165111" y="3322548"/>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Line Item #3</a:t>
            </a:r>
            <a:endParaRPr i="0" sz="1100" u="none" cap="none" strike="noStrike">
              <a:solidFill>
                <a:srgbClr val="1C3947"/>
              </a:solidFill>
              <a:latin typeface="Lexend"/>
              <a:ea typeface="Lexend"/>
              <a:cs typeface="Lexend"/>
              <a:sym typeface="Lexend"/>
            </a:endParaRPr>
          </a:p>
        </p:txBody>
      </p:sp>
      <p:sp>
        <p:nvSpPr>
          <p:cNvPr id="239" name="Google Shape;239;p32"/>
          <p:cNvSpPr txBox="1"/>
          <p:nvPr/>
        </p:nvSpPr>
        <p:spPr>
          <a:xfrm>
            <a:off x="6165111" y="3737757"/>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Line Item #4</a:t>
            </a:r>
            <a:endParaRPr i="0" sz="1100" u="none" cap="none" strike="noStrike">
              <a:solidFill>
                <a:srgbClr val="1C3947"/>
              </a:solidFill>
              <a:latin typeface="Lexend"/>
              <a:ea typeface="Lexend"/>
              <a:cs typeface="Lexend"/>
              <a:sym typeface="Lexen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43" name="Shape 243"/>
        <p:cNvGrpSpPr/>
        <p:nvPr/>
      </p:nvGrpSpPr>
      <p:grpSpPr>
        <a:xfrm>
          <a:off x="0" y="0"/>
          <a:ext cx="0" cy="0"/>
          <a:chOff x="0" y="0"/>
          <a:chExt cx="0" cy="0"/>
        </a:xfrm>
      </p:grpSpPr>
      <p:sp>
        <p:nvSpPr>
          <p:cNvPr id="244" name="Google Shape;244;p33"/>
          <p:cNvSpPr txBox="1"/>
          <p:nvPr/>
        </p:nvSpPr>
        <p:spPr>
          <a:xfrm>
            <a:off x="6684725" y="3633275"/>
            <a:ext cx="1922700" cy="532500"/>
          </a:xfrm>
          <a:prstGeom prst="rect">
            <a:avLst/>
          </a:prstGeom>
          <a:noFill/>
          <a:ln>
            <a:noFill/>
          </a:ln>
        </p:spPr>
        <p:txBody>
          <a:bodyPr anchorCtr="0" anchor="t" bIns="34275" lIns="68575" spcFirstLastPara="1" rIns="68575" wrap="square" tIns="34275">
            <a:spAutoFit/>
          </a:bodyPr>
          <a:lstStyle/>
          <a:p>
            <a:pPr indent="0" lvl="0" marL="0" marR="0" rtl="0" algn="r">
              <a:lnSpc>
                <a:spcPct val="115000"/>
              </a:lnSpc>
              <a:spcBef>
                <a:spcPts val="0"/>
              </a:spcBef>
              <a:spcAft>
                <a:spcPts val="0"/>
              </a:spcAft>
              <a:buClr>
                <a:srgbClr val="000000"/>
              </a:buClr>
              <a:buSzPts val="1400"/>
              <a:buFont typeface="Arial"/>
              <a:buNone/>
            </a:pPr>
            <a:r>
              <a:rPr b="0" i="0" lang="pt-BR" sz="1400" u="none" cap="none" strike="noStrike">
                <a:solidFill>
                  <a:schemeClr val="dk1"/>
                </a:solidFill>
                <a:latin typeface="Proxima Nova"/>
                <a:ea typeface="Proxima Nova"/>
                <a:cs typeface="Proxima Nova"/>
                <a:sym typeface="Proxima Nova"/>
              </a:rPr>
              <a:t>FIRST &amp; LAST NAME</a:t>
            </a:r>
            <a:endParaRPr b="0" i="0" sz="1100" u="none" cap="none" strike="noStrike">
              <a:solidFill>
                <a:srgbClr val="000000"/>
              </a:solidFill>
              <a:latin typeface="Proxima Nova"/>
              <a:ea typeface="Proxima Nova"/>
              <a:cs typeface="Proxima Nova"/>
              <a:sym typeface="Proxima Nova"/>
            </a:endParaRPr>
          </a:p>
          <a:p>
            <a:pPr indent="0" lvl="0" marL="0" marR="0" rtl="0" algn="r">
              <a:lnSpc>
                <a:spcPct val="115000"/>
              </a:lnSpc>
              <a:spcBef>
                <a:spcPts val="0"/>
              </a:spcBef>
              <a:spcAft>
                <a:spcPts val="0"/>
              </a:spcAft>
              <a:buClr>
                <a:srgbClr val="000000"/>
              </a:buClr>
              <a:buSzPts val="1400"/>
              <a:buFont typeface="Arial"/>
              <a:buNone/>
            </a:pPr>
            <a:r>
              <a:rPr b="0" i="0" lang="pt-BR" sz="1400" u="none" cap="none" strike="noStrike">
                <a:solidFill>
                  <a:schemeClr val="dk1"/>
                </a:solidFill>
                <a:latin typeface="Proxima Nova"/>
                <a:ea typeface="Proxima Nova"/>
                <a:cs typeface="Proxima Nova"/>
                <a:sym typeface="Proxima Nova"/>
              </a:rPr>
              <a:t>Job Title, Company</a:t>
            </a:r>
            <a:endParaRPr b="0" i="0" sz="1100" u="none" cap="none" strike="noStrike">
              <a:solidFill>
                <a:srgbClr val="000000"/>
              </a:solidFill>
              <a:latin typeface="Proxima Nova"/>
              <a:ea typeface="Proxima Nova"/>
              <a:cs typeface="Proxima Nova"/>
              <a:sym typeface="Proxima Nova"/>
            </a:endParaRPr>
          </a:p>
        </p:txBody>
      </p:sp>
      <p:pic>
        <p:nvPicPr>
          <p:cNvPr id="245" name="Google Shape;245;p33"/>
          <p:cNvPicPr preferRelativeResize="0"/>
          <p:nvPr/>
        </p:nvPicPr>
        <p:blipFill rotWithShape="1">
          <a:blip r:embed="rId3">
            <a:alphaModFix/>
          </a:blip>
          <a:srcRect b="0" l="0" r="0" t="0"/>
          <a:stretch/>
        </p:blipFill>
        <p:spPr>
          <a:xfrm>
            <a:off x="0" y="-1"/>
            <a:ext cx="5158853" cy="5138383"/>
          </a:xfrm>
          <a:prstGeom prst="rect">
            <a:avLst/>
          </a:prstGeom>
          <a:noFill/>
          <a:ln>
            <a:noFill/>
          </a:ln>
        </p:spPr>
      </p:pic>
      <p:sp>
        <p:nvSpPr>
          <p:cNvPr id="246" name="Google Shape;246;p33"/>
          <p:cNvSpPr/>
          <p:nvPr/>
        </p:nvSpPr>
        <p:spPr>
          <a:xfrm>
            <a:off x="4594934" y="1556738"/>
            <a:ext cx="4012502" cy="1687714"/>
          </a:xfrm>
          <a:prstGeom prst="rect">
            <a:avLst/>
          </a:prstGeom>
          <a:solidFill>
            <a:schemeClr val="lt1"/>
          </a:solidFill>
          <a:ln cap="flat" cmpd="sng" w="57150">
            <a:solidFill>
              <a:srgbClr val="F1633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16334"/>
              </a:solidFill>
              <a:latin typeface="Calibri"/>
              <a:ea typeface="Calibri"/>
              <a:cs typeface="Calibri"/>
              <a:sym typeface="Calibri"/>
            </a:endParaRPr>
          </a:p>
        </p:txBody>
      </p:sp>
      <p:sp>
        <p:nvSpPr>
          <p:cNvPr id="247" name="Google Shape;247;p33"/>
          <p:cNvSpPr txBox="1"/>
          <p:nvPr/>
        </p:nvSpPr>
        <p:spPr>
          <a:xfrm>
            <a:off x="4975000" y="1896899"/>
            <a:ext cx="3252300" cy="11160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800"/>
              <a:buFont typeface="Arial"/>
              <a:buNone/>
            </a:pPr>
            <a:r>
              <a:rPr b="0" i="0" lang="pt-BR" sz="1800" u="none" cap="none" strike="noStrike">
                <a:solidFill>
                  <a:schemeClr val="dk1"/>
                </a:solidFill>
                <a:latin typeface="Proxima Nova"/>
                <a:ea typeface="Proxima Nova"/>
                <a:cs typeface="Proxima Nova"/>
                <a:sym typeface="Proxima Nova"/>
              </a:rPr>
              <a:t>“Insert a customer testimonial that demonstrates the value of your business here.”</a:t>
            </a:r>
            <a:endParaRPr b="0" i="0" sz="11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Proxima Nova"/>
              <a:ea typeface="Proxima Nova"/>
              <a:cs typeface="Proxima Nova"/>
              <a:sym typeface="Proxima Nova"/>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