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y="5143500" cx="9144000"/>
  <p:notesSz cx="6858000" cy="9144000"/>
  <p:embeddedFontLst>
    <p:embeddedFont>
      <p:font typeface="Lexend"/>
      <p:regular r:id="rId24"/>
      <p:bold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B9F6345-C264-4F71-934D-FD576935AC97}">
  <a:tblStyle styleId="{2B9F6345-C264-4F71-934D-FD576935AC97}"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font" Target="fonts/Lexend-regular.fntdata"/><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Lexend-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pt-BR" sz="1400">
                <a:solidFill>
                  <a:srgbClr val="33475B"/>
                </a:solidFill>
                <a:latin typeface="Avenir"/>
                <a:ea typeface="Avenir"/>
                <a:cs typeface="Avenir"/>
                <a:sym typeface="Avenir"/>
              </a:rPr>
              <a:t>Title Slide</a:t>
            </a:r>
            <a:endParaRPr b="1" sz="1400">
              <a:solidFill>
                <a:srgbClr val="33475B"/>
              </a:solidFill>
              <a:latin typeface="Avenir"/>
              <a:ea typeface="Avenir"/>
              <a:cs typeface="Avenir"/>
              <a:sym typeface="Avenir"/>
            </a:endParaRPr>
          </a:p>
          <a:p>
            <a:pPr indent="-304800" lvl="0" marL="457200" rtl="0" algn="l">
              <a:lnSpc>
                <a:spcPct val="100000"/>
              </a:lnSpc>
              <a:spcBef>
                <a:spcPts val="0"/>
              </a:spcBef>
              <a:spcAft>
                <a:spcPts val="0"/>
              </a:spcAft>
              <a:buClr>
                <a:srgbClr val="33475B"/>
              </a:buClr>
              <a:buSzPts val="1200"/>
              <a:buFont typeface="Avenir"/>
              <a:buChar char="●"/>
            </a:pPr>
            <a:r>
              <a:rPr lang="pt-BR"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0: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37" name="Google Shape;23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1: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44" name="Google Shape;24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51" name="Google Shape;25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60" name="Google Shape;26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89" name="Google Shape;28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5" name="Google Shape;29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pt-BR" sz="1400">
                <a:solidFill>
                  <a:srgbClr val="33475B"/>
                </a:solidFill>
                <a:latin typeface="Avenir"/>
                <a:ea typeface="Avenir"/>
                <a:cs typeface="Avenir"/>
                <a:sym typeface="Avenir"/>
              </a:rPr>
              <a:t>Product Screenshot Full MacBook</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32e3e06746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32e3e06746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g32e3e06746f_0_0: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pt-B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pt-BR" sz="1400">
                <a:solidFill>
                  <a:srgbClr val="33475B"/>
                </a:solidFill>
                <a:latin typeface="Avenir"/>
                <a:ea typeface="Avenir"/>
                <a:cs typeface="Avenir"/>
                <a:sym typeface="Avenir"/>
              </a:rPr>
              <a:t>Please watch all videos above. </a:t>
            </a:r>
            <a:endParaRPr b="1" sz="1400">
              <a:solidFill>
                <a:srgbClr val="33475B"/>
              </a:solidFill>
              <a:latin typeface="Avenir"/>
              <a:ea typeface="Avenir"/>
              <a:cs typeface="Avenir"/>
              <a:sym typeface="Aveni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3: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4" name="Google Shape;14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4: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2" name="Google Shape;15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5: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1" name="Google Shape;16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178" name="Google Shape;17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pt-BR"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7: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3" name="Google Shape;19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8: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9" name="Google Shape;20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9: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0" name="Google Shape;22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 name="Google Shape;13;p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 name="Google Shape;14;p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0" name="Google Shape;70;p11"/>
          <p:cNvSpPr txBox="1"/>
          <p:nvPr>
            <p:ph idx="1" type="body"/>
          </p:nvPr>
        </p:nvSpPr>
        <p:spPr>
          <a:xfrm rot="5400000">
            <a:off x="2940248" y="-942379"/>
            <a:ext cx="3263504" cy="7886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1" name="Google Shape;71;p1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2" name="Google Shape;72;p1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3" name="Google Shape;73;p1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5350073" y="1467446"/>
            <a:ext cx="4358879" cy="1971675"/>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6" name="Google Shape;76;p12"/>
          <p:cNvSpPr txBox="1"/>
          <p:nvPr>
            <p:ph idx="1" type="body"/>
          </p:nvPr>
        </p:nvSpPr>
        <p:spPr>
          <a:xfrm rot="5400000">
            <a:off x="1349573" y="-447079"/>
            <a:ext cx="4358879" cy="5800725"/>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7" name="Google Shape;77;p1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8" name="Google Shape;78;p1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9" name="Google Shape;79;p1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4" name="Shape 84"/>
        <p:cNvGrpSpPr/>
        <p:nvPr/>
      </p:nvGrpSpPr>
      <p:grpSpPr>
        <a:xfrm>
          <a:off x="0" y="0"/>
          <a:ext cx="0" cy="0"/>
          <a:chOff x="0" y="0"/>
          <a:chExt cx="0" cy="0"/>
        </a:xfrm>
      </p:grpSpPr>
      <p:sp>
        <p:nvSpPr>
          <p:cNvPr id="85" name="Google Shape;85;p14"/>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86" name="Google Shape;86;p14"/>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87" name="Google Shape;87;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8" name="Shape 88"/>
        <p:cNvGrpSpPr/>
        <p:nvPr/>
      </p:nvGrpSpPr>
      <p:grpSpPr>
        <a:xfrm>
          <a:off x="0" y="0"/>
          <a:ext cx="0" cy="0"/>
          <a:chOff x="0" y="0"/>
          <a:chExt cx="0" cy="0"/>
        </a:xfrm>
      </p:grpSpPr>
      <p:sp>
        <p:nvSpPr>
          <p:cNvPr id="89" name="Google Shape;89;p15"/>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90" name="Google Shape;90;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1" name="Shape 91"/>
        <p:cNvGrpSpPr/>
        <p:nvPr/>
      </p:nvGrpSpPr>
      <p:grpSpPr>
        <a:xfrm>
          <a:off x="0" y="0"/>
          <a:ext cx="0" cy="0"/>
          <a:chOff x="0" y="0"/>
          <a:chExt cx="0" cy="0"/>
        </a:xfrm>
      </p:grpSpPr>
      <p:sp>
        <p:nvSpPr>
          <p:cNvPr id="92" name="Google Shape;92;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3" name="Google Shape;93;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94" name="Google Shape;94;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5" name="Shape 95"/>
        <p:cNvGrpSpPr/>
        <p:nvPr/>
      </p:nvGrpSpPr>
      <p:grpSpPr>
        <a:xfrm>
          <a:off x="0" y="0"/>
          <a:ext cx="0" cy="0"/>
          <a:chOff x="0" y="0"/>
          <a:chExt cx="0" cy="0"/>
        </a:xfrm>
      </p:grpSpPr>
      <p:sp>
        <p:nvSpPr>
          <p:cNvPr id="96" name="Google Shape;96;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7" name="Google Shape;97;p17"/>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98" name="Google Shape;98;p17"/>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99" name="Google Shape;99;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0" name="Shape 100"/>
        <p:cNvGrpSpPr/>
        <p:nvPr/>
      </p:nvGrpSpPr>
      <p:grpSpPr>
        <a:xfrm>
          <a:off x="0" y="0"/>
          <a:ext cx="0" cy="0"/>
          <a:chOff x="0" y="0"/>
          <a:chExt cx="0" cy="0"/>
        </a:xfrm>
      </p:grpSpPr>
      <p:sp>
        <p:nvSpPr>
          <p:cNvPr id="101" name="Google Shape;101;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02" name="Google Shape;102;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3" name="Shape 103"/>
        <p:cNvGrpSpPr/>
        <p:nvPr/>
      </p:nvGrpSpPr>
      <p:grpSpPr>
        <a:xfrm>
          <a:off x="0" y="0"/>
          <a:ext cx="0" cy="0"/>
          <a:chOff x="0" y="0"/>
          <a:chExt cx="0" cy="0"/>
        </a:xfrm>
      </p:grpSpPr>
      <p:sp>
        <p:nvSpPr>
          <p:cNvPr id="104" name="Google Shape;104;p19"/>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05" name="Google Shape;105;p19"/>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06" name="Google Shape;106;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7" name="Shape 107"/>
        <p:cNvGrpSpPr/>
        <p:nvPr/>
      </p:nvGrpSpPr>
      <p:grpSpPr>
        <a:xfrm>
          <a:off x="0" y="0"/>
          <a:ext cx="0" cy="0"/>
          <a:chOff x="0" y="0"/>
          <a:chExt cx="0" cy="0"/>
        </a:xfrm>
      </p:grpSpPr>
      <p:sp>
        <p:nvSpPr>
          <p:cNvPr id="108" name="Google Shape;108;p20"/>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09" name="Google Shape;109;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10" name="Shape 110"/>
        <p:cNvGrpSpPr/>
        <p:nvPr/>
      </p:nvGrpSpPr>
      <p:grpSpPr>
        <a:xfrm>
          <a:off x="0" y="0"/>
          <a:ext cx="0" cy="0"/>
          <a:chOff x="0" y="0"/>
          <a:chExt cx="0" cy="0"/>
        </a:xfrm>
      </p:grpSpPr>
      <p:sp>
        <p:nvSpPr>
          <p:cNvPr id="111" name="Google Shape;111;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21"/>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3" name="Google Shape;113;p21"/>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14" name="Google Shape;114;p21"/>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15" name="Google Shape;115;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 name="Google Shape;17;p3"/>
          <p:cNvSpPr txBox="1"/>
          <p:nvPr>
            <p:ph idx="1" type="subTitle"/>
          </p:nvPr>
        </p:nvSpPr>
        <p:spPr>
          <a:xfrm>
            <a:off x="1143000" y="2701528"/>
            <a:ext cx="6858000" cy="1241821"/>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8" name="Google Shape;18;p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9" name="Google Shape;19;p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 name="Google Shape;20;p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6" name="Shape 116"/>
        <p:cNvGrpSpPr/>
        <p:nvPr/>
      </p:nvGrpSpPr>
      <p:grpSpPr>
        <a:xfrm>
          <a:off x="0" y="0"/>
          <a:ext cx="0" cy="0"/>
          <a:chOff x="0" y="0"/>
          <a:chExt cx="0" cy="0"/>
        </a:xfrm>
      </p:grpSpPr>
      <p:sp>
        <p:nvSpPr>
          <p:cNvPr id="117" name="Google Shape;117;p22"/>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118" name="Google Shape;118;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9" name="Shape 119"/>
        <p:cNvGrpSpPr/>
        <p:nvPr/>
      </p:nvGrpSpPr>
      <p:grpSpPr>
        <a:xfrm>
          <a:off x="0" y="0"/>
          <a:ext cx="0" cy="0"/>
          <a:chOff x="0" y="0"/>
          <a:chExt cx="0" cy="0"/>
        </a:xfrm>
      </p:grpSpPr>
      <p:sp>
        <p:nvSpPr>
          <p:cNvPr id="120" name="Google Shape;120;p23"/>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21" name="Google Shape;121;p23"/>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122" name="Google Shape;122;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3" name="Shape 123"/>
        <p:cNvGrpSpPr/>
        <p:nvPr/>
      </p:nvGrpSpPr>
      <p:grpSpPr>
        <a:xfrm>
          <a:off x="0" y="0"/>
          <a:ext cx="0" cy="0"/>
          <a:chOff x="0" y="0"/>
          <a:chExt cx="0" cy="0"/>
        </a:xfrm>
      </p:grpSpPr>
      <p:sp>
        <p:nvSpPr>
          <p:cNvPr id="124" name="Google Shape;124;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3" name="Google Shape;23;p4"/>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4" name="Google Shape;24;p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5" name="Google Shape;25;p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6" name="Google Shape;26;p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623888" y="1282304"/>
            <a:ext cx="7886700" cy="2139553"/>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9" name="Google Shape;29;p5"/>
          <p:cNvSpPr txBox="1"/>
          <p:nvPr>
            <p:ph idx="1" type="body"/>
          </p:nvPr>
        </p:nvSpPr>
        <p:spPr>
          <a:xfrm>
            <a:off x="623888" y="3442097"/>
            <a:ext cx="7886700" cy="112514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888888"/>
              </a:buClr>
              <a:buSzPts val="1800"/>
              <a:buNone/>
              <a:defRPr sz="1800">
                <a:solidFill>
                  <a:srgbClr val="888888"/>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30" name="Google Shape;30;p5"/>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1" name="Google Shape;31;p5"/>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2" name="Google Shape;32;p5"/>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 name="Google Shape;35;p6"/>
          <p:cNvSpPr txBox="1"/>
          <p:nvPr>
            <p:ph idx="1" type="body"/>
          </p:nvPr>
        </p:nvSpPr>
        <p:spPr>
          <a:xfrm>
            <a:off x="6286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6" name="Google Shape;36;p6"/>
          <p:cNvSpPr txBox="1"/>
          <p:nvPr>
            <p:ph idx="2" type="body"/>
          </p:nvPr>
        </p:nvSpPr>
        <p:spPr>
          <a:xfrm>
            <a:off x="46291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7" name="Google Shape;37;p6"/>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8" name="Google Shape;38;p6"/>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 name="Google Shape;39;p6"/>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629841"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2" name="Google Shape;42;p7"/>
          <p:cNvSpPr txBox="1"/>
          <p:nvPr>
            <p:ph idx="1" type="body"/>
          </p:nvPr>
        </p:nvSpPr>
        <p:spPr>
          <a:xfrm>
            <a:off x="629841" y="1260872"/>
            <a:ext cx="3868340"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3" name="Google Shape;43;p7"/>
          <p:cNvSpPr txBox="1"/>
          <p:nvPr>
            <p:ph idx="2" type="body"/>
          </p:nvPr>
        </p:nvSpPr>
        <p:spPr>
          <a:xfrm>
            <a:off x="629841" y="1878806"/>
            <a:ext cx="3868340"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4" name="Google Shape;44;p7"/>
          <p:cNvSpPr txBox="1"/>
          <p:nvPr>
            <p:ph idx="3" type="body"/>
          </p:nvPr>
        </p:nvSpPr>
        <p:spPr>
          <a:xfrm>
            <a:off x="4629150" y="1260872"/>
            <a:ext cx="3887391"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5" name="Google Shape;45;p7"/>
          <p:cNvSpPr txBox="1"/>
          <p:nvPr>
            <p:ph idx="4" type="body"/>
          </p:nvPr>
        </p:nvSpPr>
        <p:spPr>
          <a:xfrm>
            <a:off x="4629150" y="1878806"/>
            <a:ext cx="3887391"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6" name="Google Shape;46;p7"/>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7" name="Google Shape;47;p7"/>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8" name="Google Shape;48;p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1" name="Google Shape;51;p8"/>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2" name="Google Shape;52;p8"/>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3" name="Google Shape;53;p8"/>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6" name="Google Shape;56;p9"/>
          <p:cNvSpPr txBox="1"/>
          <p:nvPr>
            <p:ph idx="1" type="body"/>
          </p:nvPr>
        </p:nvSpPr>
        <p:spPr>
          <a:xfrm>
            <a:off x="3887391" y="740569"/>
            <a:ext cx="4629150" cy="3655219"/>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57" name="Google Shape;57;p9"/>
          <p:cNvSpPr txBox="1"/>
          <p:nvPr>
            <p:ph idx="2"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58" name="Google Shape;58;p9"/>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9" name="Google Shape;59;p9"/>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0" name="Google Shape;60;p9"/>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3" name="Google Shape;63;p10"/>
          <p:cNvSpPr/>
          <p:nvPr>
            <p:ph idx="2" type="pic"/>
          </p:nvPr>
        </p:nvSpPr>
        <p:spPr>
          <a:xfrm>
            <a:off x="3887391" y="740569"/>
            <a:ext cx="4629150" cy="3655219"/>
          </a:xfrm>
          <a:prstGeom prst="rect">
            <a:avLst/>
          </a:prstGeom>
          <a:noFill/>
          <a:ln>
            <a:noFill/>
          </a:ln>
        </p:spPr>
      </p:sp>
      <p:sp>
        <p:nvSpPr>
          <p:cNvPr id="64" name="Google Shape;64;p10"/>
          <p:cNvSpPr txBox="1"/>
          <p:nvPr>
            <p:ph idx="1"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65" name="Google Shape;65;p10"/>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6" name="Google Shape;66;p10"/>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7" name="Google Shape;67;p10"/>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82" name="Google Shape;8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3" name="Google Shape;8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jpg"/><Relationship Id="rId4" Type="http://schemas.openxmlformats.org/officeDocument/2006/relationships/image" Target="../media/image2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3.jpg"/><Relationship Id="rId4" Type="http://schemas.openxmlformats.org/officeDocument/2006/relationships/image" Target="../media/image3.jpg"/><Relationship Id="rId5" Type="http://schemas.openxmlformats.org/officeDocument/2006/relationships/image" Target="../media/image21.jpg"/><Relationship Id="rId6"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png"/><Relationship Id="rId4" Type="http://schemas.openxmlformats.org/officeDocument/2006/relationships/image" Target="../media/image22.png"/><Relationship Id="rId5"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7.png"/><Relationship Id="rId4" Type="http://schemas.openxmlformats.org/officeDocument/2006/relationships/image" Target="../media/image20.png"/><Relationship Id="rId5" Type="http://schemas.openxmlformats.org/officeDocument/2006/relationships/image" Target="../media/image19.png"/><Relationship Id="rId6" Type="http://schemas.openxmlformats.org/officeDocument/2006/relationships/hyperlink" Target="https://academy.hubspot.com/courses/growth-driven-design?utm_source=offers&amp;utm_medium=offers&amp;utm_campaign=seondary-conversion_wireframe-template_template" TargetMode="External"/><Relationship Id="rId7" Type="http://schemas.openxmlformats.org/officeDocument/2006/relationships/hyperlink" Target="https://upmetrics.co/call-to-downloadt?utm_source=company-profile-templates&amp;utm_medium=bizplanr&amp;utm_campaign=downloa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jpg"/><Relationship Id="rId4" Type="http://schemas.openxmlformats.org/officeDocument/2006/relationships/image" Target="../media/image1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jpg"/><Relationship Id="rId4" Type="http://schemas.openxmlformats.org/officeDocument/2006/relationships/image" Target="../media/image8.jpg"/><Relationship Id="rId5" Type="http://schemas.openxmlformats.org/officeDocument/2006/relationships/image" Target="../media/image1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28" name="Shape 128"/>
        <p:cNvGrpSpPr/>
        <p:nvPr/>
      </p:nvGrpSpPr>
      <p:grpSpPr>
        <a:xfrm>
          <a:off x="0" y="0"/>
          <a:ext cx="0" cy="0"/>
          <a:chOff x="0" y="0"/>
          <a:chExt cx="0" cy="0"/>
        </a:xfrm>
      </p:grpSpPr>
      <p:sp>
        <p:nvSpPr>
          <p:cNvPr id="129" name="Google Shape;129;p25"/>
          <p:cNvSpPr txBox="1"/>
          <p:nvPr>
            <p:ph idx="4294967295" type="title"/>
          </p:nvPr>
        </p:nvSpPr>
        <p:spPr>
          <a:xfrm>
            <a:off x="475599" y="2062500"/>
            <a:ext cx="7346400" cy="9549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90000"/>
              </a:lnSpc>
              <a:spcBef>
                <a:spcPts val="0"/>
              </a:spcBef>
              <a:spcAft>
                <a:spcPts val="0"/>
              </a:spcAft>
              <a:buClr>
                <a:schemeClr val="lt1"/>
              </a:buClr>
              <a:buSzPct val="100000"/>
              <a:buNone/>
            </a:pPr>
            <a:r>
              <a:rPr lang="pt-BR" sz="4800">
                <a:solidFill>
                  <a:srgbClr val="1C3947"/>
                </a:solidFill>
                <a:latin typeface="Lexend"/>
                <a:ea typeface="Lexend"/>
                <a:cs typeface="Lexend"/>
                <a:sym typeface="Lexend"/>
              </a:rPr>
              <a:t>Company Profile Template</a:t>
            </a:r>
            <a:endParaRPr sz="4800">
              <a:solidFill>
                <a:srgbClr val="1C3947"/>
              </a:solidFill>
              <a:latin typeface="Lexend"/>
              <a:ea typeface="Lexend"/>
              <a:cs typeface="Lexend"/>
              <a:sym typeface="Lexend"/>
            </a:endParaRPr>
          </a:p>
          <a:p>
            <a:pPr indent="0" lvl="0" marL="0" rtl="0" algn="l">
              <a:lnSpc>
                <a:spcPct val="90000"/>
              </a:lnSpc>
              <a:spcBef>
                <a:spcPts val="0"/>
              </a:spcBef>
              <a:spcAft>
                <a:spcPts val="0"/>
              </a:spcAft>
              <a:buClr>
                <a:srgbClr val="FFFFFF"/>
              </a:buClr>
              <a:buSzPct val="100000"/>
              <a:buNone/>
            </a:pPr>
            <a:r>
              <a:t/>
            </a:r>
            <a:endParaRPr sz="4800">
              <a:solidFill>
                <a:srgbClr val="1C3947"/>
              </a:solidFill>
              <a:latin typeface="Lexend"/>
              <a:ea typeface="Lexend"/>
              <a:cs typeface="Lexend"/>
              <a:sym typeface="Lexend"/>
            </a:endParaRPr>
          </a:p>
        </p:txBody>
      </p:sp>
      <p:cxnSp>
        <p:nvCxnSpPr>
          <p:cNvPr id="130" name="Google Shape;130;p25"/>
          <p:cNvCxnSpPr/>
          <p:nvPr/>
        </p:nvCxnSpPr>
        <p:spPr>
          <a:xfrm>
            <a:off x="627993" y="581700"/>
            <a:ext cx="447000" cy="0"/>
          </a:xfrm>
          <a:prstGeom prst="straightConnector1">
            <a:avLst/>
          </a:prstGeom>
          <a:noFill/>
          <a:ln cap="flat" cmpd="sng" w="19050">
            <a:solidFill>
              <a:srgbClr val="F16334"/>
            </a:solidFill>
            <a:prstDash val="solid"/>
            <a:round/>
            <a:headEnd len="sm" w="sm" type="none"/>
            <a:tailEnd len="sm" w="sm" type="none"/>
          </a:ln>
        </p:spPr>
      </p:cxnSp>
      <p:pic>
        <p:nvPicPr>
          <p:cNvPr id="131" name="Google Shape;131;p25"/>
          <p:cNvPicPr preferRelativeResize="0"/>
          <p:nvPr/>
        </p:nvPicPr>
        <p:blipFill>
          <a:blip r:embed="rId3">
            <a:alphaModFix/>
          </a:blip>
          <a:stretch>
            <a:fillRect/>
          </a:stretch>
        </p:blipFill>
        <p:spPr>
          <a:xfrm>
            <a:off x="304800" y="350400"/>
            <a:ext cx="819150" cy="2095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4"/>
          <p:cNvSpPr/>
          <p:nvPr/>
        </p:nvSpPr>
        <p:spPr>
          <a:xfrm>
            <a:off x="0" y="-6416"/>
            <a:ext cx="9144000" cy="5149916"/>
          </a:xfrm>
          <a:prstGeom prst="rect">
            <a:avLst/>
          </a:prstGeom>
          <a:solidFill>
            <a:srgbClr val="FFF1EB"/>
          </a:solidFill>
          <a:ln cap="flat" cmpd="sng" w="25400">
            <a:solidFill>
              <a:srgbClr val="F1633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40" name="Google Shape;240;p34"/>
          <p:cNvSpPr txBox="1"/>
          <p:nvPr>
            <p:ph type="title"/>
          </p:nvPr>
        </p:nvSpPr>
        <p:spPr>
          <a:xfrm>
            <a:off x="661682" y="1925999"/>
            <a:ext cx="7886700" cy="994172"/>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000"/>
              <a:buFont typeface="Avenir"/>
              <a:buNone/>
            </a:pPr>
            <a:r>
              <a:rPr lang="pt-BR" sz="3000">
                <a:solidFill>
                  <a:srgbClr val="1C3947"/>
                </a:solidFill>
                <a:latin typeface="Lexend"/>
                <a:ea typeface="Lexend"/>
                <a:cs typeface="Lexend"/>
                <a:sym typeface="Lexend"/>
              </a:rPr>
              <a:t>Misc. Slides</a:t>
            </a:r>
            <a:endParaRPr sz="1100">
              <a:solidFill>
                <a:srgbClr val="1C3947"/>
              </a:solidFill>
              <a:latin typeface="Lexend"/>
              <a:ea typeface="Lexend"/>
              <a:cs typeface="Lexend"/>
              <a:sym typeface="Lexend"/>
            </a:endParaRPr>
          </a:p>
        </p:txBody>
      </p:sp>
      <p:cxnSp>
        <p:nvCxnSpPr>
          <p:cNvPr id="241" name="Google Shape;241;p34"/>
          <p:cNvCxnSpPr/>
          <p:nvPr/>
        </p:nvCxnSpPr>
        <p:spPr>
          <a:xfrm>
            <a:off x="4289969" y="2784766"/>
            <a:ext cx="564445" cy="0"/>
          </a:xfrm>
          <a:prstGeom prst="straightConnector1">
            <a:avLst/>
          </a:prstGeom>
          <a:noFill/>
          <a:ln cap="flat" cmpd="sng" w="57150">
            <a:solidFill>
              <a:srgbClr val="F16334"/>
            </a:solidFill>
            <a:prstDash val="solid"/>
            <a:miter lim="800000"/>
            <a:headEnd len="sm" w="sm" type="none"/>
            <a:tailEnd len="sm" w="sm"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pic>
        <p:nvPicPr>
          <p:cNvPr id="246" name="Google Shape;246;p35"/>
          <p:cNvPicPr preferRelativeResize="0"/>
          <p:nvPr/>
        </p:nvPicPr>
        <p:blipFill rotWithShape="1">
          <a:blip r:embed="rId3">
            <a:alphaModFix/>
          </a:blip>
          <a:srcRect b="0" l="0" r="5" t="0"/>
          <a:stretch/>
        </p:blipFill>
        <p:spPr>
          <a:xfrm>
            <a:off x="0" y="0"/>
            <a:ext cx="4499263" cy="5143500"/>
          </a:xfrm>
          <a:prstGeom prst="rect">
            <a:avLst/>
          </a:prstGeom>
          <a:noFill/>
          <a:ln>
            <a:noFill/>
          </a:ln>
        </p:spPr>
      </p:pic>
      <p:sp>
        <p:nvSpPr>
          <p:cNvPr id="247" name="Google Shape;247;p35"/>
          <p:cNvSpPr txBox="1"/>
          <p:nvPr>
            <p:ph type="title"/>
          </p:nvPr>
        </p:nvSpPr>
        <p:spPr>
          <a:xfrm>
            <a:off x="4738255" y="315411"/>
            <a:ext cx="4197928" cy="900329"/>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dk1"/>
              </a:buClr>
              <a:buSzPts val="3000"/>
              <a:buFont typeface="Avenir"/>
              <a:buNone/>
            </a:pPr>
            <a:r>
              <a:rPr lang="pt-BR" sz="3000">
                <a:latin typeface="Lexend"/>
                <a:ea typeface="Lexend"/>
                <a:cs typeface="Lexend"/>
                <a:sym typeface="Lexend"/>
              </a:rPr>
              <a:t>Title of Slide</a:t>
            </a:r>
            <a:br>
              <a:rPr lang="pt-BR" sz="3000">
                <a:latin typeface="Lexend"/>
                <a:ea typeface="Lexend"/>
                <a:cs typeface="Lexend"/>
                <a:sym typeface="Lexend"/>
              </a:rPr>
            </a:br>
            <a:endParaRPr sz="3000">
              <a:latin typeface="Lexend"/>
              <a:ea typeface="Lexend"/>
              <a:cs typeface="Lexend"/>
              <a:sym typeface="Lexend"/>
            </a:endParaRPr>
          </a:p>
        </p:txBody>
      </p:sp>
      <p:pic>
        <p:nvPicPr>
          <p:cNvPr id="248" name="Google Shape;248;p35"/>
          <p:cNvPicPr preferRelativeResize="0"/>
          <p:nvPr/>
        </p:nvPicPr>
        <p:blipFill rotWithShape="1">
          <a:blip r:embed="rId4">
            <a:alphaModFix/>
          </a:blip>
          <a:srcRect b="-9" l="0" r="0" t="0"/>
          <a:stretch/>
        </p:blipFill>
        <p:spPr>
          <a:xfrm>
            <a:off x="0" y="0"/>
            <a:ext cx="4499263"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36"/>
          <p:cNvSpPr txBox="1"/>
          <p:nvPr>
            <p:ph type="title"/>
          </p:nvPr>
        </p:nvSpPr>
        <p:spPr>
          <a:xfrm>
            <a:off x="4904513" y="334031"/>
            <a:ext cx="4239450" cy="900225"/>
          </a:xfrm>
          <a:prstGeom prst="rect">
            <a:avLst/>
          </a:prstGeom>
          <a:noFill/>
          <a:ln>
            <a:noFill/>
          </a:ln>
        </p:spPr>
        <p:txBody>
          <a:bodyPr anchorCtr="0" anchor="ctr" bIns="34275" lIns="68550" spcFirstLastPara="1" rIns="68550" wrap="square" tIns="34275">
            <a:normAutofit/>
          </a:bodyPr>
          <a:lstStyle/>
          <a:p>
            <a:pPr indent="0" lvl="0" marL="0" rtl="0" algn="ctr">
              <a:lnSpc>
                <a:spcPct val="90000"/>
              </a:lnSpc>
              <a:spcBef>
                <a:spcPts val="0"/>
              </a:spcBef>
              <a:spcAft>
                <a:spcPts val="0"/>
              </a:spcAft>
              <a:buSzPts val="4000"/>
              <a:buNone/>
            </a:pPr>
            <a:r>
              <a:rPr lang="pt-BR" sz="3000">
                <a:solidFill>
                  <a:srgbClr val="1E3644"/>
                </a:solidFill>
                <a:latin typeface="Lexend"/>
                <a:ea typeface="Lexend"/>
                <a:cs typeface="Lexend"/>
                <a:sym typeface="Lexend"/>
              </a:rPr>
              <a:t>Title of Slide</a:t>
            </a:r>
            <a:br>
              <a:rPr lang="pt-BR" sz="3000">
                <a:solidFill>
                  <a:srgbClr val="1E3644"/>
                </a:solidFill>
                <a:latin typeface="Lexend"/>
                <a:ea typeface="Lexend"/>
                <a:cs typeface="Lexend"/>
                <a:sym typeface="Lexend"/>
              </a:rPr>
            </a:br>
            <a:endParaRPr sz="3000">
              <a:solidFill>
                <a:srgbClr val="1E3644"/>
              </a:solidFill>
              <a:latin typeface="Lexend"/>
              <a:ea typeface="Lexend"/>
              <a:cs typeface="Lexend"/>
              <a:sym typeface="Lexend"/>
            </a:endParaRPr>
          </a:p>
        </p:txBody>
      </p:sp>
      <p:pic>
        <p:nvPicPr>
          <p:cNvPr id="254" name="Google Shape;254;p36"/>
          <p:cNvPicPr preferRelativeResize="0"/>
          <p:nvPr/>
        </p:nvPicPr>
        <p:blipFill rotWithShape="1">
          <a:blip r:embed="rId3">
            <a:alphaModFix/>
          </a:blip>
          <a:srcRect b="16354" l="0" r="0" t="16621"/>
          <a:stretch/>
        </p:blipFill>
        <p:spPr>
          <a:xfrm>
            <a:off x="210418" y="214745"/>
            <a:ext cx="2260022" cy="2272146"/>
          </a:xfrm>
          <a:prstGeom prst="rect">
            <a:avLst/>
          </a:prstGeom>
          <a:noFill/>
          <a:ln>
            <a:noFill/>
          </a:ln>
        </p:spPr>
      </p:pic>
      <p:pic>
        <p:nvPicPr>
          <p:cNvPr id="255" name="Google Shape;255;p36"/>
          <p:cNvPicPr preferRelativeResize="0"/>
          <p:nvPr/>
        </p:nvPicPr>
        <p:blipFill rotWithShape="1">
          <a:blip r:embed="rId4">
            <a:alphaModFix/>
          </a:blip>
          <a:srcRect b="4" l="0" r="0" t="0"/>
          <a:stretch/>
        </p:blipFill>
        <p:spPr>
          <a:xfrm>
            <a:off x="2634096" y="214746"/>
            <a:ext cx="2270413" cy="2265218"/>
          </a:xfrm>
          <a:prstGeom prst="rect">
            <a:avLst/>
          </a:prstGeom>
          <a:noFill/>
          <a:ln>
            <a:noFill/>
          </a:ln>
        </p:spPr>
      </p:pic>
      <p:pic>
        <p:nvPicPr>
          <p:cNvPr id="256" name="Google Shape;256;p36"/>
          <p:cNvPicPr preferRelativeResize="0"/>
          <p:nvPr/>
        </p:nvPicPr>
        <p:blipFill rotWithShape="1">
          <a:blip r:embed="rId5">
            <a:alphaModFix/>
          </a:blip>
          <a:srcRect b="-8" l="0" r="0" t="12393"/>
          <a:stretch/>
        </p:blipFill>
        <p:spPr>
          <a:xfrm>
            <a:off x="210414" y="2646219"/>
            <a:ext cx="2260025" cy="2263487"/>
          </a:xfrm>
          <a:prstGeom prst="rect">
            <a:avLst/>
          </a:prstGeom>
          <a:noFill/>
          <a:ln>
            <a:noFill/>
          </a:ln>
        </p:spPr>
      </p:pic>
      <p:pic>
        <p:nvPicPr>
          <p:cNvPr id="257" name="Google Shape;257;p36"/>
          <p:cNvPicPr preferRelativeResize="0"/>
          <p:nvPr/>
        </p:nvPicPr>
        <p:blipFill rotWithShape="1">
          <a:blip r:embed="rId6">
            <a:alphaModFix/>
          </a:blip>
          <a:srcRect b="32001" l="0" r="0" t="0"/>
          <a:stretch/>
        </p:blipFill>
        <p:spPr>
          <a:xfrm>
            <a:off x="2634096" y="2646219"/>
            <a:ext cx="2270417" cy="227214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7"/>
          <p:cNvSpPr txBox="1"/>
          <p:nvPr>
            <p:ph type="title"/>
          </p:nvPr>
        </p:nvSpPr>
        <p:spPr>
          <a:xfrm>
            <a:off x="628650" y="273844"/>
            <a:ext cx="8369877" cy="994172"/>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SzPts val="4000"/>
              <a:buNone/>
            </a:pPr>
            <a:r>
              <a:rPr lang="pt-BR" sz="3000">
                <a:solidFill>
                  <a:srgbClr val="043035"/>
                </a:solidFill>
                <a:latin typeface="Lexend"/>
                <a:ea typeface="Lexend"/>
                <a:cs typeface="Lexend"/>
                <a:sym typeface="Lexend"/>
              </a:rPr>
              <a:t>Logo Gallery</a:t>
            </a:r>
            <a:endParaRPr>
              <a:solidFill>
                <a:srgbClr val="043035"/>
              </a:solidFill>
              <a:latin typeface="Lexend"/>
              <a:ea typeface="Lexend"/>
              <a:cs typeface="Lexend"/>
              <a:sym typeface="Lexend"/>
            </a:endParaRPr>
          </a:p>
        </p:txBody>
      </p:sp>
      <p:sp>
        <p:nvSpPr>
          <p:cNvPr id="263" name="Google Shape;263;p37"/>
          <p:cNvSpPr/>
          <p:nvPr/>
        </p:nvSpPr>
        <p:spPr>
          <a:xfrm>
            <a:off x="1441001" y="1949821"/>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64" name="Google Shape;264;p37"/>
          <p:cNvSpPr txBox="1"/>
          <p:nvPr/>
        </p:nvSpPr>
        <p:spPr>
          <a:xfrm>
            <a:off x="1741079"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43035"/>
                </a:solidFill>
                <a:latin typeface="Lexend"/>
                <a:ea typeface="Lexend"/>
                <a:cs typeface="Lexend"/>
                <a:sym typeface="Lexend"/>
              </a:rPr>
              <a:t>LOGO</a:t>
            </a:r>
            <a:endParaRPr i="0" sz="1350" u="none" cap="none" strike="noStrike">
              <a:solidFill>
                <a:srgbClr val="043035"/>
              </a:solidFill>
              <a:latin typeface="Lexend"/>
              <a:ea typeface="Lexend"/>
              <a:cs typeface="Lexend"/>
              <a:sym typeface="Lexend"/>
            </a:endParaRPr>
          </a:p>
        </p:txBody>
      </p:sp>
      <p:sp>
        <p:nvSpPr>
          <p:cNvPr id="265" name="Google Shape;265;p37"/>
          <p:cNvSpPr/>
          <p:nvPr/>
        </p:nvSpPr>
        <p:spPr>
          <a:xfrm>
            <a:off x="2998379" y="1949821"/>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66" name="Google Shape;266;p37"/>
          <p:cNvSpPr txBox="1"/>
          <p:nvPr/>
        </p:nvSpPr>
        <p:spPr>
          <a:xfrm>
            <a:off x="3298458"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43035"/>
                </a:solidFill>
                <a:latin typeface="Lexend"/>
                <a:ea typeface="Lexend"/>
                <a:cs typeface="Lexend"/>
                <a:sym typeface="Lexend"/>
              </a:rPr>
              <a:t>LOGO</a:t>
            </a:r>
            <a:endParaRPr i="0" sz="1350" u="none" cap="none" strike="noStrike">
              <a:solidFill>
                <a:srgbClr val="043035"/>
              </a:solidFill>
              <a:latin typeface="Lexend"/>
              <a:ea typeface="Lexend"/>
              <a:cs typeface="Lexend"/>
              <a:sym typeface="Lexend"/>
            </a:endParaRPr>
          </a:p>
        </p:txBody>
      </p:sp>
      <p:sp>
        <p:nvSpPr>
          <p:cNvPr id="267" name="Google Shape;267;p37"/>
          <p:cNvSpPr/>
          <p:nvPr/>
        </p:nvSpPr>
        <p:spPr>
          <a:xfrm>
            <a:off x="4555758" y="1949821"/>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68" name="Google Shape;268;p37"/>
          <p:cNvSpPr txBox="1"/>
          <p:nvPr/>
        </p:nvSpPr>
        <p:spPr>
          <a:xfrm>
            <a:off x="4855837"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43035"/>
                </a:solidFill>
                <a:latin typeface="Lexend"/>
                <a:ea typeface="Lexend"/>
                <a:cs typeface="Lexend"/>
                <a:sym typeface="Lexend"/>
              </a:rPr>
              <a:t>LOGO</a:t>
            </a:r>
            <a:endParaRPr i="0" sz="1350" u="none" cap="none" strike="noStrike">
              <a:solidFill>
                <a:srgbClr val="043035"/>
              </a:solidFill>
              <a:latin typeface="Lexend"/>
              <a:ea typeface="Lexend"/>
              <a:cs typeface="Lexend"/>
              <a:sym typeface="Lexend"/>
            </a:endParaRPr>
          </a:p>
        </p:txBody>
      </p:sp>
      <p:sp>
        <p:nvSpPr>
          <p:cNvPr id="269" name="Google Shape;269;p37"/>
          <p:cNvSpPr/>
          <p:nvPr/>
        </p:nvSpPr>
        <p:spPr>
          <a:xfrm>
            <a:off x="6113137" y="1949821"/>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70" name="Google Shape;270;p37"/>
          <p:cNvSpPr txBox="1"/>
          <p:nvPr/>
        </p:nvSpPr>
        <p:spPr>
          <a:xfrm>
            <a:off x="6413215"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43035"/>
                </a:solidFill>
                <a:latin typeface="Lexend"/>
                <a:ea typeface="Lexend"/>
                <a:cs typeface="Lexend"/>
                <a:sym typeface="Lexend"/>
              </a:rPr>
              <a:t>LOGO</a:t>
            </a:r>
            <a:endParaRPr i="0" sz="1350" u="none" cap="none" strike="noStrike">
              <a:solidFill>
                <a:srgbClr val="043035"/>
              </a:solidFill>
              <a:latin typeface="Lexend"/>
              <a:ea typeface="Lexend"/>
              <a:cs typeface="Lexend"/>
              <a:sym typeface="Lexend"/>
            </a:endParaRPr>
          </a:p>
        </p:txBody>
      </p:sp>
      <p:sp>
        <p:nvSpPr>
          <p:cNvPr id="271" name="Google Shape;271;p37"/>
          <p:cNvSpPr/>
          <p:nvPr/>
        </p:nvSpPr>
        <p:spPr>
          <a:xfrm>
            <a:off x="1441001" y="2594107"/>
            <a:ext cx="1257300" cy="467591"/>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72" name="Google Shape;272;p37"/>
          <p:cNvSpPr txBox="1"/>
          <p:nvPr/>
        </p:nvSpPr>
        <p:spPr>
          <a:xfrm>
            <a:off x="1741079"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Lexend"/>
                <a:ea typeface="Lexend"/>
                <a:cs typeface="Lexend"/>
                <a:sym typeface="Lexend"/>
              </a:rPr>
              <a:t>LOGO</a:t>
            </a:r>
            <a:endParaRPr i="0" sz="1350" u="none" cap="none" strike="noStrike">
              <a:solidFill>
                <a:schemeClr val="lt1"/>
              </a:solidFill>
              <a:latin typeface="Lexend"/>
              <a:ea typeface="Lexend"/>
              <a:cs typeface="Lexend"/>
              <a:sym typeface="Lexend"/>
            </a:endParaRPr>
          </a:p>
        </p:txBody>
      </p:sp>
      <p:sp>
        <p:nvSpPr>
          <p:cNvPr id="273" name="Google Shape;273;p37"/>
          <p:cNvSpPr/>
          <p:nvPr/>
        </p:nvSpPr>
        <p:spPr>
          <a:xfrm>
            <a:off x="2998379" y="2594107"/>
            <a:ext cx="1257300" cy="467591"/>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74" name="Google Shape;274;p37"/>
          <p:cNvSpPr txBox="1"/>
          <p:nvPr/>
        </p:nvSpPr>
        <p:spPr>
          <a:xfrm>
            <a:off x="3298458"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Lexend"/>
                <a:ea typeface="Lexend"/>
                <a:cs typeface="Lexend"/>
                <a:sym typeface="Lexend"/>
              </a:rPr>
              <a:t>LOGO</a:t>
            </a:r>
            <a:endParaRPr i="0" sz="1350" u="none" cap="none" strike="noStrike">
              <a:solidFill>
                <a:schemeClr val="lt1"/>
              </a:solidFill>
              <a:latin typeface="Lexend"/>
              <a:ea typeface="Lexend"/>
              <a:cs typeface="Lexend"/>
              <a:sym typeface="Lexend"/>
            </a:endParaRPr>
          </a:p>
        </p:txBody>
      </p:sp>
      <p:sp>
        <p:nvSpPr>
          <p:cNvPr id="275" name="Google Shape;275;p37"/>
          <p:cNvSpPr/>
          <p:nvPr/>
        </p:nvSpPr>
        <p:spPr>
          <a:xfrm>
            <a:off x="4555758" y="2594107"/>
            <a:ext cx="1257300" cy="467591"/>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76" name="Google Shape;276;p37"/>
          <p:cNvSpPr txBox="1"/>
          <p:nvPr/>
        </p:nvSpPr>
        <p:spPr>
          <a:xfrm>
            <a:off x="4855837"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Lexend"/>
                <a:ea typeface="Lexend"/>
                <a:cs typeface="Lexend"/>
                <a:sym typeface="Lexend"/>
              </a:rPr>
              <a:t>LOGO</a:t>
            </a:r>
            <a:endParaRPr i="0" sz="1350" u="none" cap="none" strike="noStrike">
              <a:solidFill>
                <a:schemeClr val="lt1"/>
              </a:solidFill>
              <a:latin typeface="Lexend"/>
              <a:ea typeface="Lexend"/>
              <a:cs typeface="Lexend"/>
              <a:sym typeface="Lexend"/>
            </a:endParaRPr>
          </a:p>
        </p:txBody>
      </p:sp>
      <p:sp>
        <p:nvSpPr>
          <p:cNvPr id="277" name="Google Shape;277;p37"/>
          <p:cNvSpPr/>
          <p:nvPr/>
        </p:nvSpPr>
        <p:spPr>
          <a:xfrm>
            <a:off x="6113137" y="2594107"/>
            <a:ext cx="1257300" cy="467591"/>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78" name="Google Shape;278;p37"/>
          <p:cNvSpPr txBox="1"/>
          <p:nvPr/>
        </p:nvSpPr>
        <p:spPr>
          <a:xfrm>
            <a:off x="6413215"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Lexend"/>
                <a:ea typeface="Lexend"/>
                <a:cs typeface="Lexend"/>
                <a:sym typeface="Lexend"/>
              </a:rPr>
              <a:t>LOGO</a:t>
            </a:r>
            <a:endParaRPr i="0" sz="1050" u="none" cap="none" strike="noStrike">
              <a:solidFill>
                <a:schemeClr val="lt1"/>
              </a:solidFill>
              <a:latin typeface="Lexend"/>
              <a:ea typeface="Lexend"/>
              <a:cs typeface="Lexend"/>
              <a:sym typeface="Lexend"/>
            </a:endParaRPr>
          </a:p>
        </p:txBody>
      </p:sp>
      <p:sp>
        <p:nvSpPr>
          <p:cNvPr id="279" name="Google Shape;279;p37"/>
          <p:cNvSpPr/>
          <p:nvPr/>
        </p:nvSpPr>
        <p:spPr>
          <a:xfrm>
            <a:off x="1441001" y="3213955"/>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80" name="Google Shape;280;p37"/>
          <p:cNvSpPr txBox="1"/>
          <p:nvPr/>
        </p:nvSpPr>
        <p:spPr>
          <a:xfrm>
            <a:off x="1741079"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0685E"/>
                </a:solidFill>
                <a:latin typeface="Lexend"/>
                <a:ea typeface="Lexend"/>
                <a:cs typeface="Lexend"/>
                <a:sym typeface="Lexend"/>
              </a:rPr>
              <a:t>LOGO</a:t>
            </a:r>
            <a:endParaRPr i="0" sz="1350" u="none" cap="none" strike="noStrike">
              <a:solidFill>
                <a:srgbClr val="00685E"/>
              </a:solidFill>
              <a:latin typeface="Lexend"/>
              <a:ea typeface="Lexend"/>
              <a:cs typeface="Lexend"/>
              <a:sym typeface="Lexend"/>
            </a:endParaRPr>
          </a:p>
        </p:txBody>
      </p:sp>
      <p:sp>
        <p:nvSpPr>
          <p:cNvPr id="281" name="Google Shape;281;p37"/>
          <p:cNvSpPr/>
          <p:nvPr/>
        </p:nvSpPr>
        <p:spPr>
          <a:xfrm>
            <a:off x="2998379" y="3213955"/>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82" name="Google Shape;282;p37"/>
          <p:cNvSpPr txBox="1"/>
          <p:nvPr/>
        </p:nvSpPr>
        <p:spPr>
          <a:xfrm>
            <a:off x="3298458"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0685E"/>
                </a:solidFill>
                <a:latin typeface="Lexend"/>
                <a:ea typeface="Lexend"/>
                <a:cs typeface="Lexend"/>
                <a:sym typeface="Lexend"/>
              </a:rPr>
              <a:t>LOGO</a:t>
            </a:r>
            <a:endParaRPr i="0" sz="1350" u="none" cap="none" strike="noStrike">
              <a:solidFill>
                <a:srgbClr val="00685E"/>
              </a:solidFill>
              <a:latin typeface="Lexend"/>
              <a:ea typeface="Lexend"/>
              <a:cs typeface="Lexend"/>
              <a:sym typeface="Lexend"/>
            </a:endParaRPr>
          </a:p>
        </p:txBody>
      </p:sp>
      <p:sp>
        <p:nvSpPr>
          <p:cNvPr id="283" name="Google Shape;283;p37"/>
          <p:cNvSpPr/>
          <p:nvPr/>
        </p:nvSpPr>
        <p:spPr>
          <a:xfrm>
            <a:off x="4555758" y="3213955"/>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84" name="Google Shape;284;p37"/>
          <p:cNvSpPr txBox="1"/>
          <p:nvPr/>
        </p:nvSpPr>
        <p:spPr>
          <a:xfrm>
            <a:off x="4855837"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0685E"/>
                </a:solidFill>
                <a:latin typeface="Lexend"/>
                <a:ea typeface="Lexend"/>
                <a:cs typeface="Lexend"/>
                <a:sym typeface="Lexend"/>
              </a:rPr>
              <a:t>LOGO</a:t>
            </a:r>
            <a:endParaRPr i="0" sz="1350" u="none" cap="none" strike="noStrike">
              <a:solidFill>
                <a:srgbClr val="00685E"/>
              </a:solidFill>
              <a:latin typeface="Lexend"/>
              <a:ea typeface="Lexend"/>
              <a:cs typeface="Lexend"/>
              <a:sym typeface="Lexend"/>
            </a:endParaRPr>
          </a:p>
        </p:txBody>
      </p:sp>
      <p:sp>
        <p:nvSpPr>
          <p:cNvPr id="285" name="Google Shape;285;p37"/>
          <p:cNvSpPr/>
          <p:nvPr/>
        </p:nvSpPr>
        <p:spPr>
          <a:xfrm>
            <a:off x="6113137" y="3213955"/>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b="0" i="0" sz="1350" u="none" cap="none" strike="noStrike">
              <a:solidFill>
                <a:schemeClr val="lt1"/>
              </a:solidFill>
              <a:latin typeface="Calibri"/>
              <a:ea typeface="Calibri"/>
              <a:cs typeface="Calibri"/>
              <a:sym typeface="Calibri"/>
            </a:endParaRPr>
          </a:p>
        </p:txBody>
      </p:sp>
      <p:sp>
        <p:nvSpPr>
          <p:cNvPr id="286" name="Google Shape;286;p37"/>
          <p:cNvSpPr txBox="1"/>
          <p:nvPr/>
        </p:nvSpPr>
        <p:spPr>
          <a:xfrm>
            <a:off x="6413215"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0685E"/>
                </a:solidFill>
                <a:latin typeface="Lexend"/>
                <a:ea typeface="Lexend"/>
                <a:cs typeface="Lexend"/>
                <a:sym typeface="Lexend"/>
              </a:rPr>
              <a:t>LOGO</a:t>
            </a:r>
            <a:endParaRPr i="0" sz="1050" u="none" cap="none" strike="noStrike">
              <a:solidFill>
                <a:srgbClr val="00685E"/>
              </a:solidFill>
              <a:latin typeface="Lexend"/>
              <a:ea typeface="Lexend"/>
              <a:cs typeface="Lexend"/>
              <a:sym typeface="Lexen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38"/>
          <p:cNvSpPr txBox="1"/>
          <p:nvPr>
            <p:ph type="title"/>
          </p:nvPr>
        </p:nvSpPr>
        <p:spPr>
          <a:xfrm>
            <a:off x="569138" y="273844"/>
            <a:ext cx="7814475" cy="994275"/>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Clr>
                <a:srgbClr val="2D3E50"/>
              </a:buClr>
              <a:buSzPts val="4000"/>
              <a:buNone/>
            </a:pPr>
            <a:r>
              <a:rPr lang="pt-BR" sz="3000">
                <a:solidFill>
                  <a:srgbClr val="2D3E50"/>
                </a:solidFill>
                <a:latin typeface="Lexend"/>
                <a:ea typeface="Lexend"/>
                <a:cs typeface="Lexend"/>
                <a:sym typeface="Lexend"/>
              </a:rPr>
              <a:t>Table</a:t>
            </a:r>
            <a:endParaRPr>
              <a:solidFill>
                <a:srgbClr val="2D3E50"/>
              </a:solidFill>
              <a:latin typeface="Lexend"/>
              <a:ea typeface="Lexend"/>
              <a:cs typeface="Lexend"/>
              <a:sym typeface="Lexend"/>
            </a:endParaRPr>
          </a:p>
        </p:txBody>
      </p:sp>
      <p:graphicFrame>
        <p:nvGraphicFramePr>
          <p:cNvPr id="292" name="Google Shape;292;p38"/>
          <p:cNvGraphicFramePr/>
          <p:nvPr/>
        </p:nvGraphicFramePr>
        <p:xfrm>
          <a:off x="628650" y="1379505"/>
          <a:ext cx="3000000" cy="3000000"/>
        </p:xfrm>
        <a:graphic>
          <a:graphicData uri="http://schemas.openxmlformats.org/drawingml/2006/table">
            <a:tbl>
              <a:tblPr>
                <a:noFill/>
                <a:tableStyleId>{2B9F6345-C264-4F71-934D-FD576935AC97}</a:tableStyleId>
              </a:tblPr>
              <a:tblGrid>
                <a:gridCol w="1938725"/>
                <a:gridCol w="1938725"/>
                <a:gridCol w="1938725"/>
                <a:gridCol w="1938725"/>
              </a:tblGrid>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solidFill>
                          <a:srgbClr val="0091B0"/>
                        </a:solidFill>
                      </a:endParaRPr>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solidFill>
                          <a:srgbClr val="0091B0"/>
                        </a:solidFill>
                      </a:endParaRPr>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solidFill>
                          <a:srgbClr val="0091B0"/>
                        </a:solidFill>
                      </a:endParaRPr>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solidFill>
                          <a:srgbClr val="0091B0"/>
                        </a:solidFill>
                      </a:endParaRPr>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F16334"/>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16334"/>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6E6E6"/>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16334"/>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96" name="Shape 296"/>
        <p:cNvGrpSpPr/>
        <p:nvPr/>
      </p:nvGrpSpPr>
      <p:grpSpPr>
        <a:xfrm>
          <a:off x="0" y="0"/>
          <a:ext cx="0" cy="0"/>
          <a:chOff x="0" y="0"/>
          <a:chExt cx="0" cy="0"/>
        </a:xfrm>
      </p:grpSpPr>
      <p:pic>
        <p:nvPicPr>
          <p:cNvPr id="297" name="Google Shape;297;p39"/>
          <p:cNvPicPr preferRelativeResize="0"/>
          <p:nvPr/>
        </p:nvPicPr>
        <p:blipFill rotWithShape="1">
          <a:blip r:embed="rId3">
            <a:alphaModFix/>
          </a:blip>
          <a:srcRect b="0" l="0" r="0" t="0"/>
          <a:stretch/>
        </p:blipFill>
        <p:spPr>
          <a:xfrm>
            <a:off x="2328693" y="634386"/>
            <a:ext cx="4813956" cy="2886055"/>
          </a:xfrm>
          <a:prstGeom prst="rect">
            <a:avLst/>
          </a:prstGeom>
          <a:noFill/>
          <a:ln>
            <a:noFill/>
          </a:ln>
        </p:spPr>
      </p:pic>
      <p:sp>
        <p:nvSpPr>
          <p:cNvPr id="298" name="Google Shape;298;p39"/>
          <p:cNvSpPr txBox="1"/>
          <p:nvPr/>
        </p:nvSpPr>
        <p:spPr>
          <a:xfrm>
            <a:off x="474055" y="659098"/>
            <a:ext cx="2988000" cy="75982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t/>
            </a:r>
            <a:endParaRPr b="1" i="0" sz="2100" u="none" cap="none" strike="noStrike">
              <a:solidFill>
                <a:srgbClr val="FFFFFF"/>
              </a:solidFill>
              <a:latin typeface="Avenir"/>
              <a:ea typeface="Avenir"/>
              <a:cs typeface="Avenir"/>
              <a:sym typeface="Avenir"/>
            </a:endParaRPr>
          </a:p>
        </p:txBody>
      </p:sp>
      <p:sp>
        <p:nvSpPr>
          <p:cNvPr id="299" name="Google Shape;299;p39"/>
          <p:cNvSpPr txBox="1"/>
          <p:nvPr/>
        </p:nvSpPr>
        <p:spPr>
          <a:xfrm>
            <a:off x="474055" y="1965467"/>
            <a:ext cx="2846700" cy="5040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t/>
            </a:r>
            <a:endParaRPr b="0" i="0" sz="1600" u="none" cap="none" strike="noStrike">
              <a:solidFill>
                <a:srgbClr val="FFFFFF"/>
              </a:solidFill>
              <a:latin typeface="Avenir"/>
              <a:ea typeface="Avenir"/>
              <a:cs typeface="Avenir"/>
              <a:sym typeface="Avenir"/>
            </a:endParaRPr>
          </a:p>
        </p:txBody>
      </p:sp>
      <p:sp>
        <p:nvSpPr>
          <p:cNvPr id="300" name="Google Shape;300;p39"/>
          <p:cNvSpPr/>
          <p:nvPr/>
        </p:nvSpPr>
        <p:spPr>
          <a:xfrm>
            <a:off x="4580147" y="2860965"/>
            <a:ext cx="580673" cy="284492"/>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301" name="Google Shape;301;p39"/>
          <p:cNvSpPr/>
          <p:nvPr/>
        </p:nvSpPr>
        <p:spPr>
          <a:xfrm>
            <a:off x="3491846" y="3608011"/>
            <a:ext cx="2417700" cy="491100"/>
          </a:xfrm>
          <a:prstGeom prst="roundRect">
            <a:avLst>
              <a:gd fmla="val 4563" name="adj"/>
            </a:avLst>
          </a:prstGeom>
          <a:solidFill>
            <a:srgbClr val="F16334"/>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800" u="none" cap="none" strike="noStrike">
              <a:solidFill>
                <a:srgbClr val="00A6C2"/>
              </a:solidFill>
              <a:latin typeface="Calibri"/>
              <a:ea typeface="Calibri"/>
              <a:cs typeface="Calibri"/>
              <a:sym typeface="Calibri"/>
            </a:endParaRPr>
          </a:p>
        </p:txBody>
      </p:sp>
      <p:sp>
        <p:nvSpPr>
          <p:cNvPr id="302" name="Google Shape;302;p39"/>
          <p:cNvSpPr txBox="1"/>
          <p:nvPr/>
        </p:nvSpPr>
        <p:spPr>
          <a:xfrm>
            <a:off x="3491851" y="3684038"/>
            <a:ext cx="2417700" cy="5457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None/>
            </a:pPr>
            <a:r>
              <a:rPr b="0" i="0" lang="pt-BR" sz="1350" cap="none" strike="noStrike">
                <a:latin typeface="Avenir"/>
                <a:ea typeface="Avenir"/>
                <a:cs typeface="Avenir"/>
                <a:sym typeface="Avenir"/>
              </a:rPr>
              <a:t>Get Free Demo</a:t>
            </a:r>
            <a:endParaRPr b="0" i="0" sz="1350" u="none" cap="none" strike="noStrike">
              <a:solidFill>
                <a:schemeClr val="lt1"/>
              </a:solidFill>
              <a:latin typeface="Avenir"/>
              <a:ea typeface="Avenir"/>
              <a:cs typeface="Avenir"/>
              <a:sym typeface="Avenir"/>
            </a:endParaRPr>
          </a:p>
        </p:txBody>
      </p:sp>
      <p:pic>
        <p:nvPicPr>
          <p:cNvPr id="303" name="Google Shape;303;p39"/>
          <p:cNvPicPr preferRelativeResize="0"/>
          <p:nvPr/>
        </p:nvPicPr>
        <p:blipFill rotWithShape="1">
          <a:blip r:embed="rId4">
            <a:alphaModFix/>
          </a:blip>
          <a:srcRect b="0" l="0" r="4" t="0"/>
          <a:stretch/>
        </p:blipFill>
        <p:spPr>
          <a:xfrm>
            <a:off x="2848880" y="820958"/>
            <a:ext cx="3931251" cy="2376102"/>
          </a:xfrm>
          <a:prstGeom prst="rect">
            <a:avLst/>
          </a:prstGeom>
          <a:noFill/>
          <a:ln>
            <a:noFill/>
          </a:ln>
        </p:spPr>
      </p:pic>
      <p:pic>
        <p:nvPicPr>
          <p:cNvPr id="304" name="Google Shape;304;p39"/>
          <p:cNvPicPr preferRelativeResize="0"/>
          <p:nvPr/>
        </p:nvPicPr>
        <p:blipFill>
          <a:blip r:embed="rId5">
            <a:alphaModFix/>
          </a:blip>
          <a:stretch>
            <a:fillRect/>
          </a:stretch>
        </p:blipFill>
        <p:spPr>
          <a:xfrm>
            <a:off x="8057049" y="4724400"/>
            <a:ext cx="819150" cy="2095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pic>
        <p:nvPicPr>
          <p:cNvPr id="310" name="Google Shape;310;p40"/>
          <p:cNvPicPr preferRelativeResize="0"/>
          <p:nvPr/>
        </p:nvPicPr>
        <p:blipFill>
          <a:blip r:embed="rId3">
            <a:alphaModFix/>
          </a:blip>
          <a:stretch>
            <a:fillRect/>
          </a:stretch>
        </p:blipFill>
        <p:spPr>
          <a:xfrm>
            <a:off x="-1743075" y="-617728"/>
            <a:ext cx="7436607" cy="8210345"/>
          </a:xfrm>
          <a:prstGeom prst="rect">
            <a:avLst/>
          </a:prstGeom>
          <a:noFill/>
          <a:ln>
            <a:noFill/>
          </a:ln>
        </p:spPr>
      </p:pic>
      <p:sp>
        <p:nvSpPr>
          <p:cNvPr id="311" name="Google Shape;311;p40"/>
          <p:cNvSpPr txBox="1"/>
          <p:nvPr/>
        </p:nvSpPr>
        <p:spPr>
          <a:xfrm>
            <a:off x="201488" y="1182394"/>
            <a:ext cx="4470900" cy="1369800"/>
          </a:xfrm>
          <a:prstGeom prst="rect">
            <a:avLst/>
          </a:prstGeom>
          <a:noFill/>
          <a:ln>
            <a:noFill/>
          </a:ln>
        </p:spPr>
        <p:txBody>
          <a:bodyPr anchorCtr="0" anchor="t" bIns="68575" lIns="68575" spcFirstLastPara="1" rIns="68575" wrap="square" tIns="68575">
            <a:spAutoFit/>
          </a:bodyPr>
          <a:lstStyle/>
          <a:p>
            <a:pPr indent="0" lvl="0" marL="0" rtl="0" algn="l">
              <a:spcBef>
                <a:spcPts val="0"/>
              </a:spcBef>
              <a:spcAft>
                <a:spcPts val="0"/>
              </a:spcAft>
              <a:buNone/>
            </a:pPr>
            <a:r>
              <a:rPr lang="pt-BR" sz="2000">
                <a:solidFill>
                  <a:schemeClr val="dk1"/>
                </a:solidFill>
              </a:rPr>
              <a:t>From individuals to teams, anyone can use Upmetrics's business plan software to grow and build their business</a:t>
            </a:r>
            <a:endParaRPr sz="2000">
              <a:solidFill>
                <a:schemeClr val="dk1"/>
              </a:solidFill>
            </a:endParaRPr>
          </a:p>
        </p:txBody>
      </p:sp>
      <p:pic>
        <p:nvPicPr>
          <p:cNvPr id="312" name="Google Shape;312;p40"/>
          <p:cNvPicPr preferRelativeResize="0"/>
          <p:nvPr/>
        </p:nvPicPr>
        <p:blipFill rotWithShape="1">
          <a:blip r:embed="rId4">
            <a:alphaModFix/>
          </a:blip>
          <a:srcRect b="0" l="0" r="0" t="0"/>
          <a:stretch/>
        </p:blipFill>
        <p:spPr>
          <a:xfrm>
            <a:off x="4470994" y="210356"/>
            <a:ext cx="4673006" cy="2716128"/>
          </a:xfrm>
          <a:prstGeom prst="rect">
            <a:avLst/>
          </a:prstGeom>
          <a:noFill/>
          <a:ln>
            <a:noFill/>
          </a:ln>
        </p:spPr>
      </p:pic>
      <p:pic>
        <p:nvPicPr>
          <p:cNvPr id="313" name="Google Shape;313;p40"/>
          <p:cNvPicPr preferRelativeResize="0"/>
          <p:nvPr/>
        </p:nvPicPr>
        <p:blipFill rotWithShape="1">
          <a:blip r:embed="rId5">
            <a:alphaModFix/>
          </a:blip>
          <a:srcRect b="0" l="8966" r="0" t="0"/>
          <a:stretch/>
        </p:blipFill>
        <p:spPr>
          <a:xfrm>
            <a:off x="4956930" y="376397"/>
            <a:ext cx="3816149" cy="2236198"/>
          </a:xfrm>
          <a:prstGeom prst="rect">
            <a:avLst/>
          </a:prstGeom>
          <a:noFill/>
          <a:ln>
            <a:noFill/>
          </a:ln>
        </p:spPr>
      </p:pic>
      <p:sp>
        <p:nvSpPr>
          <p:cNvPr id="314" name="Google Shape;314;p40"/>
          <p:cNvSpPr txBox="1"/>
          <p:nvPr/>
        </p:nvSpPr>
        <p:spPr>
          <a:xfrm>
            <a:off x="1577194" y="4419263"/>
            <a:ext cx="6736800" cy="692700"/>
          </a:xfrm>
          <a:prstGeom prst="rect">
            <a:avLst/>
          </a:prstGeom>
          <a:noFill/>
          <a:ln>
            <a:noFill/>
          </a:ln>
        </p:spPr>
        <p:txBody>
          <a:bodyPr anchorCtr="0" anchor="t" bIns="68575" lIns="68575" spcFirstLastPara="1" rIns="68575" wrap="square" tIns="68575">
            <a:spAutoFit/>
          </a:bodyPr>
          <a:lstStyle/>
          <a:p>
            <a:pPr indent="0" lvl="0" marL="0" rtl="0" algn="l">
              <a:spcBef>
                <a:spcPts val="0"/>
              </a:spcBef>
              <a:spcAft>
                <a:spcPts val="0"/>
              </a:spcAft>
              <a:buNone/>
            </a:pPr>
            <a:r>
              <a:rPr b="1" lang="pt-BR" sz="1800">
                <a:solidFill>
                  <a:srgbClr val="F16334"/>
                </a:solidFill>
              </a:rPr>
              <a:t>Grow your business leaps and bounds with Upmetrics</a:t>
            </a:r>
            <a:endParaRPr b="1" sz="1800">
              <a:solidFill>
                <a:srgbClr val="F16334"/>
              </a:solidFill>
            </a:endParaRPr>
          </a:p>
          <a:p>
            <a:pPr indent="0" lvl="0" marL="0" rtl="0" algn="l">
              <a:spcBef>
                <a:spcPts val="0"/>
              </a:spcBef>
              <a:spcAft>
                <a:spcPts val="0"/>
              </a:spcAft>
              <a:buNone/>
            </a:pPr>
            <a:r>
              <a:t/>
            </a:r>
            <a:endParaRPr b="1" sz="1800">
              <a:solidFill>
                <a:schemeClr val="dk1"/>
              </a:solidFill>
            </a:endParaRPr>
          </a:p>
        </p:txBody>
      </p:sp>
      <p:sp>
        <p:nvSpPr>
          <p:cNvPr id="315" name="Google Shape;315;p40">
            <a:hlinkClick r:id="rId6"/>
          </p:cNvPr>
          <p:cNvSpPr/>
          <p:nvPr/>
        </p:nvSpPr>
        <p:spPr>
          <a:xfrm>
            <a:off x="5915958" y="3241973"/>
            <a:ext cx="2417700" cy="491100"/>
          </a:xfrm>
          <a:prstGeom prst="roundRect">
            <a:avLst>
              <a:gd fmla="val 4563" name="adj"/>
            </a:avLst>
          </a:prstGeom>
          <a:solidFill>
            <a:srgbClr val="F16334"/>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800" u="none" cap="none" strike="noStrike">
              <a:solidFill>
                <a:srgbClr val="00A6C2"/>
              </a:solidFill>
              <a:latin typeface="Calibri"/>
              <a:ea typeface="Calibri"/>
              <a:cs typeface="Calibri"/>
              <a:sym typeface="Calibri"/>
            </a:endParaRPr>
          </a:p>
        </p:txBody>
      </p:sp>
      <p:sp>
        <p:nvSpPr>
          <p:cNvPr id="316" name="Google Shape;316;p40"/>
          <p:cNvSpPr txBox="1"/>
          <p:nvPr/>
        </p:nvSpPr>
        <p:spPr>
          <a:xfrm>
            <a:off x="5693531" y="3279975"/>
            <a:ext cx="2921700" cy="8649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None/>
            </a:pPr>
            <a:r>
              <a:rPr b="0" i="0" lang="pt-BR" sz="1900" u="sng" cap="none" strike="noStrike">
                <a:solidFill>
                  <a:schemeClr val="lt1"/>
                </a:solidFill>
                <a:latin typeface="Avenir"/>
                <a:ea typeface="Avenir"/>
                <a:cs typeface="Avenir"/>
                <a:sym typeface="Avenir"/>
                <a:hlinkClick r:id="rId7">
                  <a:extLst>
                    <a:ext uri="{A12FA001-AC4F-418D-AE19-62706E023703}">
                      <ahyp:hlinkClr val="tx"/>
                    </a:ext>
                  </a:extLst>
                </a:hlinkClick>
              </a:rPr>
              <a:t>Get Free Demo</a:t>
            </a:r>
            <a:endParaRPr b="0" i="0" sz="1900" u="none" cap="none" strike="noStrike">
              <a:solidFill>
                <a:schemeClr val="lt1"/>
              </a:solidFill>
              <a:latin typeface="Avenir"/>
              <a:ea typeface="Avenir"/>
              <a:cs typeface="Avenir"/>
              <a:sym typeface="Aveni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35" name="Shape 135"/>
        <p:cNvGrpSpPr/>
        <p:nvPr/>
      </p:nvGrpSpPr>
      <p:grpSpPr>
        <a:xfrm>
          <a:off x="0" y="0"/>
          <a:ext cx="0" cy="0"/>
          <a:chOff x="0" y="0"/>
          <a:chExt cx="0" cy="0"/>
        </a:xfrm>
      </p:grpSpPr>
      <p:sp>
        <p:nvSpPr>
          <p:cNvPr id="136" name="Google Shape;136;p26"/>
          <p:cNvSpPr txBox="1"/>
          <p:nvPr/>
        </p:nvSpPr>
        <p:spPr>
          <a:xfrm>
            <a:off x="1489397" y="2046533"/>
            <a:ext cx="6309900" cy="260707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br>
              <a:rPr i="0" lang="pt-BR" sz="1050" u="none" cap="none" strike="noStrike">
                <a:solidFill>
                  <a:srgbClr val="34485A"/>
                </a:solidFill>
                <a:latin typeface="Lexend"/>
                <a:ea typeface="Lexend"/>
                <a:cs typeface="Lexend"/>
                <a:sym typeface="Lexend"/>
              </a:rPr>
            </a:br>
            <a:r>
              <a:rPr i="0" lang="pt-BR" sz="1050" u="none" cap="none" strike="noStrike">
                <a:solidFill>
                  <a:srgbClr val="34485A"/>
                </a:solidFill>
                <a:latin typeface="Lexend"/>
                <a:ea typeface="Lexend"/>
                <a:cs typeface="Lexend"/>
                <a:sym typeface="Lexend"/>
              </a:rPr>
              <a:t>Easy Edit: These are intended for you to erase and fill in with information for your specific company.</a:t>
            </a:r>
            <a:endParaRPr i="0" sz="105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None/>
            </a:pPr>
            <a:br>
              <a:rPr i="0" lang="pt-BR" sz="1050" u="none" cap="none" strike="noStrike">
                <a:solidFill>
                  <a:srgbClr val="34485A"/>
                </a:solidFill>
                <a:latin typeface="Lexend"/>
                <a:ea typeface="Lexend"/>
                <a:cs typeface="Lexend"/>
                <a:sym typeface="Lexend"/>
              </a:rPr>
            </a:br>
            <a:r>
              <a:rPr i="0" lang="pt-BR" sz="1050" u="none" cap="none" strike="noStrike">
                <a:solidFill>
                  <a:srgbClr val="34485A"/>
                </a:solidFill>
                <a:latin typeface="Lexend"/>
                <a:ea typeface="Lexend"/>
                <a:cs typeface="Lexend"/>
                <a:sym typeface="Lexend"/>
              </a:rPr>
              <a:t>Normal Placeholder Text: This should be altered, deleted, or added to as you see fit. </a:t>
            </a:r>
            <a:endParaRPr i="0" sz="105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None/>
            </a:pPr>
            <a:r>
              <a:t/>
            </a:r>
            <a:endParaRPr i="0" sz="105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None/>
            </a:pPr>
            <a:r>
              <a:rPr i="0" lang="pt-BR" sz="1050" u="none" cap="none" strike="noStrike">
                <a:solidFill>
                  <a:srgbClr val="34485A"/>
                </a:solidFill>
                <a:latin typeface="Lexend"/>
                <a:ea typeface="Lexend"/>
                <a:cs typeface="Lexend"/>
                <a:sym typeface="Lexend"/>
              </a:rPr>
              <a:t>Images: Right click any image and select “Change Picture…” to adjust any visual content used throughout the template.</a:t>
            </a:r>
            <a:endParaRPr i="0" sz="105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None/>
            </a:pPr>
            <a:br>
              <a:rPr i="0" lang="pt-BR" sz="1050" u="none" cap="none" strike="noStrike">
                <a:solidFill>
                  <a:srgbClr val="34485A"/>
                </a:solidFill>
                <a:latin typeface="Lexend"/>
                <a:ea typeface="Lexend"/>
                <a:cs typeface="Lexend"/>
                <a:sym typeface="Lexend"/>
              </a:rPr>
            </a:br>
            <a:r>
              <a:rPr i="0" lang="pt-BR" sz="1050" u="none" cap="none" strike="noStrike">
                <a:solidFill>
                  <a:srgbClr val="34485A"/>
                </a:solidFill>
                <a:latin typeface="Lexend"/>
                <a:ea typeface="Lexend"/>
                <a:cs typeface="Lexend"/>
                <a:sym typeface="Lexend"/>
              </a:rPr>
              <a:t>Once you’re ready to begin, delete the first three slides and start filling out your info. Remember, you can add/edit/delete any wording or sections you see fit for your projects.</a:t>
            </a:r>
            <a:endParaRPr i="0" sz="105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None/>
            </a:pPr>
            <a:br>
              <a:rPr i="0" lang="pt-BR" sz="1800" u="none" cap="none" strike="noStrike">
                <a:solidFill>
                  <a:schemeClr val="dk1"/>
                </a:solidFill>
                <a:latin typeface="Lexend"/>
                <a:ea typeface="Lexend"/>
                <a:cs typeface="Lexend"/>
                <a:sym typeface="Lexend"/>
              </a:rPr>
            </a:br>
            <a:endParaRPr i="0" sz="1800" u="none" cap="none" strike="noStrike">
              <a:solidFill>
                <a:srgbClr val="33475B"/>
              </a:solidFill>
              <a:latin typeface="Lexend"/>
              <a:ea typeface="Lexend"/>
              <a:cs typeface="Lexend"/>
              <a:sym typeface="Lexend"/>
            </a:endParaRPr>
          </a:p>
        </p:txBody>
      </p:sp>
      <p:sp>
        <p:nvSpPr>
          <p:cNvPr id="137" name="Google Shape;137;p26"/>
          <p:cNvSpPr/>
          <p:nvPr/>
        </p:nvSpPr>
        <p:spPr>
          <a:xfrm>
            <a:off x="2575586" y="1415864"/>
            <a:ext cx="3992850" cy="468900"/>
          </a:xfrm>
          <a:prstGeom prst="roundRect">
            <a:avLst>
              <a:gd fmla="val 4563" name="adj"/>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i="0" sz="1800" u="none" cap="none" strike="noStrike">
              <a:solidFill>
                <a:schemeClr val="dk1"/>
              </a:solidFill>
              <a:latin typeface="Lexend"/>
              <a:ea typeface="Lexend"/>
              <a:cs typeface="Lexend"/>
              <a:sym typeface="Lexend"/>
            </a:endParaRPr>
          </a:p>
        </p:txBody>
      </p:sp>
      <p:sp>
        <p:nvSpPr>
          <p:cNvPr id="138" name="Google Shape;138;p26"/>
          <p:cNvSpPr txBox="1"/>
          <p:nvPr>
            <p:ph idx="4294967295" type="title"/>
          </p:nvPr>
        </p:nvSpPr>
        <p:spPr>
          <a:xfrm>
            <a:off x="2575575" y="1415649"/>
            <a:ext cx="3896400" cy="503400"/>
          </a:xfrm>
          <a:prstGeom prst="rect">
            <a:avLst/>
          </a:prstGeom>
          <a:noFill/>
          <a:ln>
            <a:noFill/>
          </a:ln>
        </p:spPr>
        <p:txBody>
          <a:bodyPr anchorCtr="0" anchor="t" bIns="91425" lIns="91425" spcFirstLastPara="1" rIns="91425" wrap="square" tIns="91425">
            <a:normAutofit/>
          </a:bodyPr>
          <a:lstStyle/>
          <a:p>
            <a:pPr indent="0" lvl="0" marL="0" rtl="0" algn="ctr">
              <a:lnSpc>
                <a:spcPct val="90000"/>
              </a:lnSpc>
              <a:spcBef>
                <a:spcPts val="0"/>
              </a:spcBef>
              <a:spcAft>
                <a:spcPts val="0"/>
              </a:spcAft>
              <a:buClr>
                <a:schemeClr val="lt1"/>
              </a:buClr>
              <a:buSzPts val="2800"/>
              <a:buNone/>
            </a:pPr>
            <a:r>
              <a:rPr lang="pt-BR" sz="2100">
                <a:solidFill>
                  <a:schemeClr val="lt1"/>
                </a:solidFill>
                <a:latin typeface="Lexend"/>
                <a:ea typeface="Lexend"/>
                <a:cs typeface="Lexend"/>
                <a:sym typeface="Lexend"/>
              </a:rPr>
              <a:t>How to Use This Template:</a:t>
            </a:r>
            <a:endParaRPr sz="2100">
              <a:solidFill>
                <a:schemeClr val="lt1"/>
              </a:solidFill>
              <a:latin typeface="Lexend"/>
              <a:ea typeface="Lexend"/>
              <a:cs typeface="Lexend"/>
              <a:sym typeface="Lexend"/>
            </a:endParaRPr>
          </a:p>
        </p:txBody>
      </p:sp>
      <p:sp>
        <p:nvSpPr>
          <p:cNvPr id="139" name="Google Shape;139;p26"/>
          <p:cNvSpPr txBox="1"/>
          <p:nvPr/>
        </p:nvSpPr>
        <p:spPr>
          <a:xfrm>
            <a:off x="722621" y="762902"/>
            <a:ext cx="7843200" cy="716100"/>
          </a:xfrm>
          <a:prstGeom prst="rect">
            <a:avLst/>
          </a:prstGeom>
          <a:noFill/>
          <a:ln>
            <a:noFill/>
          </a:ln>
        </p:spPr>
        <p:txBody>
          <a:bodyPr anchorCtr="0" anchor="t" bIns="68550" lIns="68550" spcFirstLastPara="1" rIns="68550" wrap="square" tIns="68550">
            <a:noAutofit/>
          </a:bodyPr>
          <a:lstStyle/>
          <a:p>
            <a:pPr indent="0" lvl="0" marL="0" marR="0" rtl="0" algn="ctr">
              <a:lnSpc>
                <a:spcPct val="90000"/>
              </a:lnSpc>
              <a:spcBef>
                <a:spcPts val="0"/>
              </a:spcBef>
              <a:spcAft>
                <a:spcPts val="0"/>
              </a:spcAft>
              <a:buNone/>
            </a:pPr>
            <a:r>
              <a:rPr i="0" lang="pt-BR" sz="3000" u="none" cap="none" strike="noStrike">
                <a:solidFill>
                  <a:srgbClr val="34485A"/>
                </a:solidFill>
                <a:latin typeface="Lexend"/>
                <a:ea typeface="Lexend"/>
                <a:cs typeface="Lexend"/>
                <a:sym typeface="Lexend"/>
              </a:rPr>
              <a:t>Thanks for downloading this resource.</a:t>
            </a:r>
            <a:endParaRPr i="0" sz="3000" u="none" cap="none" strike="noStrike">
              <a:solidFill>
                <a:srgbClr val="34485A"/>
              </a:solidFill>
              <a:latin typeface="Lexend"/>
              <a:ea typeface="Lexend"/>
              <a:cs typeface="Lexend"/>
              <a:sym typeface="Lexend"/>
            </a:endParaRPr>
          </a:p>
        </p:txBody>
      </p:sp>
      <p:pic>
        <p:nvPicPr>
          <p:cNvPr descr="https://lh5.googleusercontent.com/apEXRQSz2bntSyAKx_agcu8atjECSASwv_Q3UwaqHN786iFNxVF4a2FKeiNWnkcsAHIwWNB10eXnGMm4rcDea1tq_a4693bAdOUhmQUn_owUYcPX8mwvpv2Mf4KJcGch-7v6GZe2" id="140" name="Google Shape;140;p26"/>
          <p:cNvPicPr preferRelativeResize="0"/>
          <p:nvPr/>
        </p:nvPicPr>
        <p:blipFill rotWithShape="1">
          <a:blip r:embed="rId3">
            <a:alphaModFix/>
          </a:blip>
          <a:srcRect b="0" l="0" r="0" t="0"/>
          <a:stretch/>
        </p:blipFill>
        <p:spPr>
          <a:xfrm>
            <a:off x="4165661" y="-16257"/>
            <a:ext cx="957263" cy="957263"/>
          </a:xfrm>
          <a:prstGeom prst="rect">
            <a:avLst/>
          </a:prstGeom>
          <a:noFill/>
          <a:ln>
            <a:noFill/>
          </a:ln>
        </p:spPr>
      </p:pic>
      <p:pic>
        <p:nvPicPr>
          <p:cNvPr id="141" name="Google Shape;141;p26"/>
          <p:cNvPicPr preferRelativeResize="0"/>
          <p:nvPr/>
        </p:nvPicPr>
        <p:blipFill>
          <a:blip r:embed="rId4">
            <a:alphaModFix/>
          </a:blip>
          <a:stretch>
            <a:fillRect/>
          </a:stretch>
        </p:blipFill>
        <p:spPr>
          <a:xfrm>
            <a:off x="8057049" y="4724400"/>
            <a:ext cx="819150" cy="2095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5" name="Shape 145"/>
        <p:cNvGrpSpPr/>
        <p:nvPr/>
      </p:nvGrpSpPr>
      <p:grpSpPr>
        <a:xfrm>
          <a:off x="0" y="0"/>
          <a:ext cx="0" cy="0"/>
          <a:chOff x="0" y="0"/>
          <a:chExt cx="0" cy="0"/>
        </a:xfrm>
      </p:grpSpPr>
      <p:pic>
        <p:nvPicPr>
          <p:cNvPr id="146" name="Google Shape;146;p27"/>
          <p:cNvPicPr preferRelativeResize="0"/>
          <p:nvPr/>
        </p:nvPicPr>
        <p:blipFill rotWithShape="1">
          <a:blip r:embed="rId4">
            <a:alphaModFix/>
          </a:blip>
          <a:srcRect b="-16" l="0" r="0" t="0"/>
          <a:stretch/>
        </p:blipFill>
        <p:spPr>
          <a:xfrm>
            <a:off x="0" y="-1"/>
            <a:ext cx="9144000" cy="5159353"/>
          </a:xfrm>
          <a:prstGeom prst="rect">
            <a:avLst/>
          </a:prstGeom>
          <a:noFill/>
          <a:ln>
            <a:noFill/>
          </a:ln>
        </p:spPr>
      </p:pic>
      <p:sp>
        <p:nvSpPr>
          <p:cNvPr id="147" name="Google Shape;147;p27"/>
          <p:cNvSpPr/>
          <p:nvPr/>
        </p:nvSpPr>
        <p:spPr>
          <a:xfrm>
            <a:off x="1328251" y="0"/>
            <a:ext cx="3960721" cy="5143500"/>
          </a:xfrm>
          <a:prstGeom prst="rect">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48" name="Google Shape;148;p27"/>
          <p:cNvSpPr txBox="1"/>
          <p:nvPr/>
        </p:nvSpPr>
        <p:spPr>
          <a:xfrm>
            <a:off x="1761175" y="1248831"/>
            <a:ext cx="3094800" cy="928200"/>
          </a:xfrm>
          <a:prstGeom prst="rect">
            <a:avLst/>
          </a:prstGeom>
          <a:noFill/>
          <a:ln>
            <a:noFill/>
          </a:ln>
        </p:spPr>
        <p:txBody>
          <a:bodyPr anchorCtr="0" anchor="t" bIns="34275" lIns="68575" spcFirstLastPara="1" rIns="68575" wrap="square" tIns="34275">
            <a:spAutoFit/>
          </a:bodyPr>
          <a:lstStyle/>
          <a:p>
            <a:pPr indent="0" lvl="0" marL="0" marR="0" rtl="0" algn="ctr">
              <a:lnSpc>
                <a:spcPct val="90000"/>
              </a:lnSpc>
              <a:spcBef>
                <a:spcPts val="0"/>
              </a:spcBef>
              <a:spcAft>
                <a:spcPts val="0"/>
              </a:spcAft>
              <a:buClr>
                <a:srgbClr val="000000"/>
              </a:buClr>
              <a:buSzPts val="3100"/>
              <a:buFont typeface="Arial"/>
              <a:buNone/>
            </a:pPr>
            <a:r>
              <a:rPr i="0" lang="pt-BR" sz="3100" u="none" cap="none" strike="noStrike">
                <a:solidFill>
                  <a:schemeClr val="lt1"/>
                </a:solidFill>
                <a:latin typeface="Lexend"/>
                <a:ea typeface="Lexend"/>
                <a:cs typeface="Lexend"/>
                <a:sym typeface="Lexend"/>
              </a:rPr>
              <a:t>Your Company </a:t>
            </a:r>
            <a:endParaRPr i="0" sz="1500" u="none" cap="none" strike="noStrike">
              <a:solidFill>
                <a:srgbClr val="000000"/>
              </a:solidFill>
              <a:latin typeface="Lexend"/>
              <a:ea typeface="Lexend"/>
              <a:cs typeface="Lexend"/>
              <a:sym typeface="Lexend"/>
            </a:endParaRPr>
          </a:p>
          <a:p>
            <a:pPr indent="0" lvl="0" marL="0" marR="0" rtl="0" algn="ctr">
              <a:lnSpc>
                <a:spcPct val="90000"/>
              </a:lnSpc>
              <a:spcBef>
                <a:spcPts val="0"/>
              </a:spcBef>
              <a:spcAft>
                <a:spcPts val="0"/>
              </a:spcAft>
              <a:buClr>
                <a:srgbClr val="000000"/>
              </a:buClr>
              <a:buSzPts val="3100"/>
              <a:buFont typeface="Arial"/>
              <a:buNone/>
            </a:pPr>
            <a:r>
              <a:rPr i="0" lang="pt-BR" sz="3100" u="none" cap="none" strike="noStrike">
                <a:solidFill>
                  <a:schemeClr val="lt1"/>
                </a:solidFill>
                <a:latin typeface="Lexend"/>
                <a:ea typeface="Lexend"/>
                <a:cs typeface="Lexend"/>
                <a:sym typeface="Lexend"/>
              </a:rPr>
              <a:t>Name Here</a:t>
            </a:r>
            <a:endParaRPr i="0" sz="3100" u="none" cap="none" strike="noStrike">
              <a:solidFill>
                <a:schemeClr val="lt1"/>
              </a:solidFill>
              <a:latin typeface="Lexend"/>
              <a:ea typeface="Lexend"/>
              <a:cs typeface="Lexend"/>
              <a:sym typeface="Lexend"/>
            </a:endParaRPr>
          </a:p>
        </p:txBody>
      </p:sp>
      <p:sp>
        <p:nvSpPr>
          <p:cNvPr id="149" name="Google Shape;149;p27"/>
          <p:cNvSpPr/>
          <p:nvPr/>
        </p:nvSpPr>
        <p:spPr>
          <a:xfrm>
            <a:off x="2140113" y="2603499"/>
            <a:ext cx="2337000" cy="1134600"/>
          </a:xfrm>
          <a:prstGeom prst="rect">
            <a:avLst/>
          </a:prstGeom>
          <a:noFill/>
          <a:ln>
            <a:noFill/>
          </a:ln>
        </p:spPr>
        <p:txBody>
          <a:bodyPr anchorCtr="0" anchor="t" bIns="34275" lIns="68575" spcFirstLastPara="1" rIns="68575" wrap="square" tIns="34275">
            <a:noAutofit/>
          </a:bodyPr>
          <a:lstStyle/>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Location</a:t>
            </a:r>
            <a:endParaRPr i="0" sz="1100" u="none" cap="none" strike="noStrike">
              <a:solidFill>
                <a:srgbClr val="000000"/>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Website URL</a:t>
            </a:r>
            <a:endParaRPr i="0" sz="1100" u="none" cap="none" strike="noStrike">
              <a:solidFill>
                <a:srgbClr val="000000"/>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Contact Info</a:t>
            </a:r>
            <a:endParaRPr i="0" sz="1100" u="none" cap="none" strike="noStrike">
              <a:solidFill>
                <a:srgbClr val="000000"/>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Established Date</a:t>
            </a:r>
            <a:endParaRPr i="0" sz="1100" u="none" cap="none" strike="noStrike">
              <a:solidFill>
                <a:srgbClr val="000000"/>
              </a:solidFill>
              <a:latin typeface="Lexend"/>
              <a:ea typeface="Lexend"/>
              <a:cs typeface="Lexend"/>
              <a:sym typeface="Lexen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53" name="Shape 153"/>
        <p:cNvGrpSpPr/>
        <p:nvPr/>
      </p:nvGrpSpPr>
      <p:grpSpPr>
        <a:xfrm>
          <a:off x="0" y="0"/>
          <a:ext cx="0" cy="0"/>
          <a:chOff x="0" y="0"/>
          <a:chExt cx="0" cy="0"/>
        </a:xfrm>
      </p:grpSpPr>
      <p:sp>
        <p:nvSpPr>
          <p:cNvPr id="154" name="Google Shape;154;p28"/>
          <p:cNvSpPr/>
          <p:nvPr/>
        </p:nvSpPr>
        <p:spPr>
          <a:xfrm>
            <a:off x="0" y="227775"/>
            <a:ext cx="3203100" cy="548400"/>
          </a:xfrm>
          <a:prstGeom prst="rect">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55" name="Google Shape;155;p28"/>
          <p:cNvSpPr txBox="1"/>
          <p:nvPr>
            <p:ph type="title"/>
          </p:nvPr>
        </p:nvSpPr>
        <p:spPr>
          <a:xfrm>
            <a:off x="319500" y="248925"/>
            <a:ext cx="3922500" cy="5061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000"/>
              <a:buFont typeface="Avenir"/>
              <a:buNone/>
            </a:pPr>
            <a:r>
              <a:rPr lang="pt-BR" sz="2000">
                <a:solidFill>
                  <a:schemeClr val="lt1"/>
                </a:solidFill>
                <a:latin typeface="Lexend"/>
                <a:ea typeface="Lexend"/>
                <a:cs typeface="Lexend"/>
                <a:sym typeface="Lexend"/>
              </a:rPr>
              <a:t>Company Summary</a:t>
            </a:r>
            <a:endParaRPr sz="2000">
              <a:solidFill>
                <a:schemeClr val="lt1"/>
              </a:solidFill>
              <a:latin typeface="Lexend"/>
              <a:ea typeface="Lexend"/>
              <a:cs typeface="Lexend"/>
              <a:sym typeface="Lexend"/>
            </a:endParaRPr>
          </a:p>
        </p:txBody>
      </p:sp>
      <p:sp>
        <p:nvSpPr>
          <p:cNvPr id="156" name="Google Shape;156;p28"/>
          <p:cNvSpPr txBox="1"/>
          <p:nvPr/>
        </p:nvSpPr>
        <p:spPr>
          <a:xfrm>
            <a:off x="324715" y="1043898"/>
            <a:ext cx="4236900" cy="25011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800"/>
              <a:buFont typeface="Arial"/>
              <a:buNone/>
            </a:pPr>
            <a:r>
              <a:rPr i="1" lang="pt-BR" sz="1800" u="none" cap="none" strike="noStrike">
                <a:solidFill>
                  <a:srgbClr val="1C3947"/>
                </a:solidFill>
                <a:latin typeface="Lexend"/>
                <a:ea typeface="Lexend"/>
                <a:cs typeface="Lexend"/>
                <a:sym typeface="Lexend"/>
              </a:rPr>
              <a:t>Lorem ipsum dolor sit amet, consectetur adipiscing elit. </a:t>
            </a:r>
            <a:endParaRPr i="0" sz="11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1C3947"/>
                </a:solidFill>
                <a:latin typeface="Lexend"/>
                <a:ea typeface="Lexend"/>
                <a:cs typeface="Lexend"/>
                <a:sym typeface="Lexend"/>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2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1C3947"/>
                </a:solidFill>
                <a:latin typeface="Lexend"/>
                <a:ea typeface="Lexend"/>
                <a:cs typeface="Lexend"/>
                <a:sym typeface="Lexend"/>
              </a:rPr>
              <a:t>Sed tempor massa sed porttitor tincidunt. Mauris vel velit vitae massa facilisis laoreet ac in ligula. </a:t>
            </a:r>
            <a:endParaRPr i="0" sz="1200" u="none" cap="none" strike="noStrike">
              <a:solidFill>
                <a:srgbClr val="1C3947"/>
              </a:solidFill>
              <a:latin typeface="Lexend"/>
              <a:ea typeface="Lexend"/>
              <a:cs typeface="Lexend"/>
              <a:sym typeface="Lexend"/>
            </a:endParaRPr>
          </a:p>
        </p:txBody>
      </p:sp>
      <p:sp>
        <p:nvSpPr>
          <p:cNvPr id="157" name="Google Shape;157;p28"/>
          <p:cNvSpPr/>
          <p:nvPr/>
        </p:nvSpPr>
        <p:spPr>
          <a:xfrm>
            <a:off x="7041450" y="0"/>
            <a:ext cx="2102400" cy="5143500"/>
          </a:xfrm>
          <a:prstGeom prst="rect">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8" name="Google Shape;158;p28"/>
          <p:cNvPicPr preferRelativeResize="0"/>
          <p:nvPr/>
        </p:nvPicPr>
        <p:blipFill rotWithShape="1">
          <a:blip r:embed="rId3">
            <a:alphaModFix/>
          </a:blip>
          <a:srcRect b="-4" l="0" r="0" t="0"/>
          <a:stretch/>
        </p:blipFill>
        <p:spPr>
          <a:xfrm>
            <a:off x="5440512" y="227775"/>
            <a:ext cx="3178304" cy="467794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34485A"/>
        </a:solidFill>
      </p:bgPr>
    </p:bg>
    <p:spTree>
      <p:nvGrpSpPr>
        <p:cNvPr id="162" name="Shape 162"/>
        <p:cNvGrpSpPr/>
        <p:nvPr/>
      </p:nvGrpSpPr>
      <p:grpSpPr>
        <a:xfrm>
          <a:off x="0" y="0"/>
          <a:ext cx="0" cy="0"/>
          <a:chOff x="0" y="0"/>
          <a:chExt cx="0" cy="0"/>
        </a:xfrm>
      </p:grpSpPr>
      <p:sp>
        <p:nvSpPr>
          <p:cNvPr id="163" name="Google Shape;163;p29"/>
          <p:cNvSpPr/>
          <p:nvPr/>
        </p:nvSpPr>
        <p:spPr>
          <a:xfrm>
            <a:off x="0" y="-1"/>
            <a:ext cx="9144000" cy="5143501"/>
          </a:xfrm>
          <a:prstGeom prst="rect">
            <a:avLst/>
          </a:prstGeom>
          <a:solidFill>
            <a:srgbClr val="FFF1EB"/>
          </a:solidFill>
          <a:ln cap="flat" cmpd="sng" w="25400">
            <a:solidFill>
              <a:srgbClr val="F1633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cxnSp>
        <p:nvCxnSpPr>
          <p:cNvPr id="164" name="Google Shape;164;p29"/>
          <p:cNvCxnSpPr/>
          <p:nvPr/>
        </p:nvCxnSpPr>
        <p:spPr>
          <a:xfrm>
            <a:off x="4571999" y="772391"/>
            <a:ext cx="1402800" cy="0"/>
          </a:xfrm>
          <a:prstGeom prst="straightConnector1">
            <a:avLst/>
          </a:prstGeom>
          <a:noFill/>
          <a:ln cap="flat" cmpd="sng" w="9525">
            <a:solidFill>
              <a:srgbClr val="F16334"/>
            </a:solidFill>
            <a:prstDash val="solid"/>
            <a:miter lim="800000"/>
            <a:headEnd len="sm" w="sm" type="none"/>
            <a:tailEnd len="sm" w="sm" type="none"/>
          </a:ln>
        </p:spPr>
      </p:cxnSp>
      <p:cxnSp>
        <p:nvCxnSpPr>
          <p:cNvPr id="165" name="Google Shape;165;p29"/>
          <p:cNvCxnSpPr/>
          <p:nvPr/>
        </p:nvCxnSpPr>
        <p:spPr>
          <a:xfrm>
            <a:off x="3169225" y="1302328"/>
            <a:ext cx="1402800" cy="0"/>
          </a:xfrm>
          <a:prstGeom prst="straightConnector1">
            <a:avLst/>
          </a:prstGeom>
          <a:noFill/>
          <a:ln cap="flat" cmpd="sng" w="9525">
            <a:solidFill>
              <a:srgbClr val="F16334"/>
            </a:solidFill>
            <a:prstDash val="solid"/>
            <a:miter lim="800000"/>
            <a:headEnd len="sm" w="sm" type="none"/>
            <a:tailEnd len="sm" w="sm" type="none"/>
          </a:ln>
        </p:spPr>
      </p:cxnSp>
      <p:cxnSp>
        <p:nvCxnSpPr>
          <p:cNvPr id="166" name="Google Shape;166;p29"/>
          <p:cNvCxnSpPr/>
          <p:nvPr/>
        </p:nvCxnSpPr>
        <p:spPr>
          <a:xfrm>
            <a:off x="4571999" y="2476501"/>
            <a:ext cx="1402800" cy="0"/>
          </a:xfrm>
          <a:prstGeom prst="straightConnector1">
            <a:avLst/>
          </a:prstGeom>
          <a:noFill/>
          <a:ln cap="flat" cmpd="sng" w="9525">
            <a:solidFill>
              <a:srgbClr val="F16334"/>
            </a:solidFill>
            <a:prstDash val="solid"/>
            <a:miter lim="800000"/>
            <a:headEnd len="sm" w="sm" type="none"/>
            <a:tailEnd len="sm" w="sm" type="none"/>
          </a:ln>
        </p:spPr>
      </p:cxnSp>
      <p:cxnSp>
        <p:nvCxnSpPr>
          <p:cNvPr id="167" name="Google Shape;167;p29"/>
          <p:cNvCxnSpPr/>
          <p:nvPr/>
        </p:nvCxnSpPr>
        <p:spPr>
          <a:xfrm>
            <a:off x="3169225" y="2819401"/>
            <a:ext cx="1402800" cy="0"/>
          </a:xfrm>
          <a:prstGeom prst="straightConnector1">
            <a:avLst/>
          </a:prstGeom>
          <a:noFill/>
          <a:ln cap="flat" cmpd="sng" w="9525">
            <a:solidFill>
              <a:srgbClr val="F16334"/>
            </a:solidFill>
            <a:prstDash val="solid"/>
            <a:miter lim="800000"/>
            <a:headEnd len="sm" w="sm" type="none"/>
            <a:tailEnd len="sm" w="sm" type="none"/>
          </a:ln>
        </p:spPr>
      </p:cxnSp>
      <p:cxnSp>
        <p:nvCxnSpPr>
          <p:cNvPr id="168" name="Google Shape;168;p29"/>
          <p:cNvCxnSpPr/>
          <p:nvPr/>
        </p:nvCxnSpPr>
        <p:spPr>
          <a:xfrm>
            <a:off x="4571999" y="3858492"/>
            <a:ext cx="1402800" cy="0"/>
          </a:xfrm>
          <a:prstGeom prst="straightConnector1">
            <a:avLst/>
          </a:prstGeom>
          <a:noFill/>
          <a:ln cap="flat" cmpd="sng" w="9525">
            <a:solidFill>
              <a:srgbClr val="F16334"/>
            </a:solidFill>
            <a:prstDash val="solid"/>
            <a:miter lim="800000"/>
            <a:headEnd len="sm" w="sm" type="none"/>
            <a:tailEnd len="sm" w="sm" type="none"/>
          </a:ln>
        </p:spPr>
      </p:cxnSp>
      <p:sp>
        <p:nvSpPr>
          <p:cNvPr id="169" name="Google Shape;169;p29"/>
          <p:cNvSpPr txBox="1"/>
          <p:nvPr/>
        </p:nvSpPr>
        <p:spPr>
          <a:xfrm>
            <a:off x="1596475" y="1199425"/>
            <a:ext cx="1629900" cy="8850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000"/>
              <a:buFont typeface="Arial"/>
              <a:buNone/>
            </a:pPr>
            <a:r>
              <a:rPr b="1" i="0" lang="pt-BR" sz="1000" u="none" cap="none" strike="noStrike">
                <a:solidFill>
                  <a:srgbClr val="2D3E50"/>
                </a:solidFill>
                <a:latin typeface="Lexend"/>
                <a:ea typeface="Lexend"/>
                <a:cs typeface="Lexend"/>
                <a:sym typeface="Lexend"/>
              </a:rPr>
              <a:t>MM/DD/YYYY</a:t>
            </a:r>
            <a:br>
              <a:rPr b="1" i="0" lang="pt-BR" sz="1000" u="none" cap="none" strike="noStrike">
                <a:solidFill>
                  <a:srgbClr val="2D3E50"/>
                </a:solidFill>
                <a:latin typeface="Lexend"/>
                <a:ea typeface="Lexend"/>
                <a:cs typeface="Lexend"/>
                <a:sym typeface="Lexend"/>
              </a:rPr>
            </a:br>
            <a:endParaRPr b="1" i="0" sz="700" u="none" cap="none" strike="noStrike">
              <a:solidFill>
                <a:srgbClr val="2D3E5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Lexend"/>
                <a:ea typeface="Lexend"/>
                <a:cs typeface="Lexend"/>
                <a:sym typeface="Lexend"/>
              </a:rPr>
              <a:t>Description of company </a:t>
            </a:r>
            <a:endParaRPr i="0" sz="1100" u="none" cap="none" strike="noStrike">
              <a:solidFill>
                <a:srgbClr val="2D3E5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Lexend"/>
                <a:ea typeface="Lexend"/>
                <a:cs typeface="Lexend"/>
                <a:sym typeface="Lexend"/>
              </a:rPr>
              <a:t>milestone here.</a:t>
            </a:r>
            <a:endParaRPr i="0" sz="1100" u="none" cap="none" strike="noStrike">
              <a:solidFill>
                <a:srgbClr val="2D3E50"/>
              </a:solidFill>
              <a:latin typeface="Lexend"/>
              <a:ea typeface="Lexend"/>
              <a:cs typeface="Lexend"/>
              <a:sym typeface="Lexend"/>
            </a:endParaRPr>
          </a:p>
        </p:txBody>
      </p:sp>
      <p:cxnSp>
        <p:nvCxnSpPr>
          <p:cNvPr id="170" name="Google Shape;170;p29"/>
          <p:cNvCxnSpPr/>
          <p:nvPr/>
        </p:nvCxnSpPr>
        <p:spPr>
          <a:xfrm>
            <a:off x="4572000" y="-42325"/>
            <a:ext cx="0" cy="4929600"/>
          </a:xfrm>
          <a:prstGeom prst="straightConnector1">
            <a:avLst/>
          </a:prstGeom>
          <a:noFill/>
          <a:ln cap="flat" cmpd="sng" w="76200">
            <a:solidFill>
              <a:srgbClr val="F16334"/>
            </a:solidFill>
            <a:prstDash val="solid"/>
            <a:miter lim="800000"/>
            <a:headEnd len="sm" w="sm" type="none"/>
            <a:tailEnd len="med" w="med" type="stealth"/>
          </a:ln>
        </p:spPr>
      </p:cxnSp>
      <p:sp>
        <p:nvSpPr>
          <p:cNvPr id="171" name="Google Shape;171;p29"/>
          <p:cNvSpPr txBox="1"/>
          <p:nvPr/>
        </p:nvSpPr>
        <p:spPr>
          <a:xfrm>
            <a:off x="1596475" y="2711425"/>
            <a:ext cx="1629900" cy="8850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000"/>
              <a:buFont typeface="Arial"/>
              <a:buNone/>
            </a:pPr>
            <a:r>
              <a:rPr b="1" i="0" lang="pt-BR" sz="1000" u="none" cap="none" strike="noStrike">
                <a:solidFill>
                  <a:srgbClr val="2D3E50"/>
                </a:solidFill>
                <a:latin typeface="Lexend"/>
                <a:ea typeface="Lexend"/>
                <a:cs typeface="Lexend"/>
                <a:sym typeface="Lexend"/>
              </a:rPr>
              <a:t>MM/DD/YYYY</a:t>
            </a:r>
            <a:br>
              <a:rPr b="1" i="0" lang="pt-BR" sz="1000" u="none" cap="none" strike="noStrike">
                <a:solidFill>
                  <a:srgbClr val="2D3E50"/>
                </a:solidFill>
                <a:latin typeface="Lexend"/>
                <a:ea typeface="Lexend"/>
                <a:cs typeface="Lexend"/>
                <a:sym typeface="Lexend"/>
              </a:rPr>
            </a:br>
            <a:endParaRPr b="1" i="0" sz="700" u="none" cap="none" strike="noStrike">
              <a:solidFill>
                <a:srgbClr val="2D3E5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Lexend"/>
                <a:ea typeface="Lexend"/>
                <a:cs typeface="Lexend"/>
                <a:sym typeface="Lexend"/>
              </a:rPr>
              <a:t>Description of company </a:t>
            </a:r>
            <a:endParaRPr i="0" sz="1100" u="none" cap="none" strike="noStrike">
              <a:solidFill>
                <a:srgbClr val="2D3E5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Lexend"/>
                <a:ea typeface="Lexend"/>
                <a:cs typeface="Lexend"/>
                <a:sym typeface="Lexend"/>
              </a:rPr>
              <a:t>milestone here.</a:t>
            </a:r>
            <a:endParaRPr i="0" sz="1100" u="none" cap="none" strike="noStrike">
              <a:solidFill>
                <a:srgbClr val="2D3E50"/>
              </a:solidFill>
              <a:latin typeface="Lexend"/>
              <a:ea typeface="Lexend"/>
              <a:cs typeface="Lexend"/>
              <a:sym typeface="Lexend"/>
            </a:endParaRPr>
          </a:p>
        </p:txBody>
      </p:sp>
      <p:sp>
        <p:nvSpPr>
          <p:cNvPr id="172" name="Google Shape;172;p29"/>
          <p:cNvSpPr txBox="1"/>
          <p:nvPr/>
        </p:nvSpPr>
        <p:spPr>
          <a:xfrm>
            <a:off x="5952250" y="387125"/>
            <a:ext cx="1629900" cy="8850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000000"/>
              </a:buClr>
              <a:buSzPts val="1000"/>
              <a:buFont typeface="Arial"/>
              <a:buNone/>
            </a:pPr>
            <a:r>
              <a:rPr b="1" i="0" lang="pt-BR" sz="1000" u="none" cap="none" strike="noStrike">
                <a:solidFill>
                  <a:srgbClr val="2D3E50"/>
                </a:solidFill>
                <a:latin typeface="Lexend"/>
                <a:ea typeface="Lexend"/>
                <a:cs typeface="Lexend"/>
                <a:sym typeface="Lexend"/>
              </a:rPr>
              <a:t>MM/DD/YYYY</a:t>
            </a:r>
            <a:br>
              <a:rPr b="1" i="0" lang="pt-BR" sz="1000" u="none" cap="none" strike="noStrike">
                <a:solidFill>
                  <a:srgbClr val="2D3E50"/>
                </a:solidFill>
                <a:latin typeface="Lexend"/>
                <a:ea typeface="Lexend"/>
                <a:cs typeface="Lexend"/>
                <a:sym typeface="Lexend"/>
              </a:rPr>
            </a:br>
            <a:endParaRPr b="1" i="0" sz="700" u="none" cap="none" strike="noStrike">
              <a:solidFill>
                <a:srgbClr val="2D3E50"/>
              </a:solidFill>
              <a:latin typeface="Lexend"/>
              <a:ea typeface="Lexend"/>
              <a:cs typeface="Lexend"/>
              <a:sym typeface="Lexend"/>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Lexend"/>
                <a:ea typeface="Lexend"/>
                <a:cs typeface="Lexend"/>
                <a:sym typeface="Lexend"/>
              </a:rPr>
              <a:t>Description of company </a:t>
            </a:r>
            <a:endParaRPr i="0" sz="1100" u="none" cap="none" strike="noStrike">
              <a:solidFill>
                <a:srgbClr val="2D3E50"/>
              </a:solidFill>
              <a:latin typeface="Lexend"/>
              <a:ea typeface="Lexend"/>
              <a:cs typeface="Lexend"/>
              <a:sym typeface="Lexend"/>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Lexend"/>
                <a:ea typeface="Lexend"/>
                <a:cs typeface="Lexend"/>
                <a:sym typeface="Lexend"/>
              </a:rPr>
              <a:t>milestone here.</a:t>
            </a:r>
            <a:endParaRPr i="0" sz="1100" u="none" cap="none" strike="noStrike">
              <a:solidFill>
                <a:srgbClr val="2D3E50"/>
              </a:solidFill>
              <a:latin typeface="Lexend"/>
              <a:ea typeface="Lexend"/>
              <a:cs typeface="Lexend"/>
              <a:sym typeface="Lexend"/>
            </a:endParaRPr>
          </a:p>
        </p:txBody>
      </p:sp>
      <p:sp>
        <p:nvSpPr>
          <p:cNvPr id="173" name="Google Shape;173;p29"/>
          <p:cNvSpPr txBox="1"/>
          <p:nvPr/>
        </p:nvSpPr>
        <p:spPr>
          <a:xfrm>
            <a:off x="5952250" y="2034000"/>
            <a:ext cx="1629900" cy="8850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000000"/>
              </a:buClr>
              <a:buSzPts val="1000"/>
              <a:buFont typeface="Arial"/>
              <a:buNone/>
            </a:pPr>
            <a:r>
              <a:rPr b="1" i="0" lang="pt-BR" sz="1000" u="none" cap="none" strike="noStrike">
                <a:solidFill>
                  <a:srgbClr val="2D3E50"/>
                </a:solidFill>
                <a:latin typeface="Lexend"/>
                <a:ea typeface="Lexend"/>
                <a:cs typeface="Lexend"/>
                <a:sym typeface="Lexend"/>
              </a:rPr>
              <a:t>MM/DD/YYYY</a:t>
            </a:r>
            <a:br>
              <a:rPr b="1" i="0" lang="pt-BR" sz="1000" u="none" cap="none" strike="noStrike">
                <a:solidFill>
                  <a:srgbClr val="2D3E50"/>
                </a:solidFill>
                <a:latin typeface="Lexend"/>
                <a:ea typeface="Lexend"/>
                <a:cs typeface="Lexend"/>
                <a:sym typeface="Lexend"/>
              </a:rPr>
            </a:br>
            <a:endParaRPr b="1" i="0" sz="700" u="none" cap="none" strike="noStrike">
              <a:solidFill>
                <a:srgbClr val="2D3E50"/>
              </a:solidFill>
              <a:latin typeface="Lexend"/>
              <a:ea typeface="Lexend"/>
              <a:cs typeface="Lexend"/>
              <a:sym typeface="Lexend"/>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Lexend"/>
                <a:ea typeface="Lexend"/>
                <a:cs typeface="Lexend"/>
                <a:sym typeface="Lexend"/>
              </a:rPr>
              <a:t>Description of company </a:t>
            </a:r>
            <a:endParaRPr i="0" sz="1100" u="none" cap="none" strike="noStrike">
              <a:solidFill>
                <a:srgbClr val="2D3E50"/>
              </a:solidFill>
              <a:latin typeface="Lexend"/>
              <a:ea typeface="Lexend"/>
              <a:cs typeface="Lexend"/>
              <a:sym typeface="Lexend"/>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Lexend"/>
                <a:ea typeface="Lexend"/>
                <a:cs typeface="Lexend"/>
                <a:sym typeface="Lexend"/>
              </a:rPr>
              <a:t>milestone here.</a:t>
            </a:r>
            <a:endParaRPr i="0" sz="1100" u="none" cap="none" strike="noStrike">
              <a:solidFill>
                <a:srgbClr val="2D3E50"/>
              </a:solidFill>
              <a:latin typeface="Lexend"/>
              <a:ea typeface="Lexend"/>
              <a:cs typeface="Lexend"/>
              <a:sym typeface="Lexend"/>
            </a:endParaRPr>
          </a:p>
        </p:txBody>
      </p:sp>
      <p:sp>
        <p:nvSpPr>
          <p:cNvPr id="174" name="Google Shape;174;p29"/>
          <p:cNvSpPr txBox="1"/>
          <p:nvPr/>
        </p:nvSpPr>
        <p:spPr>
          <a:xfrm>
            <a:off x="5952250" y="3469200"/>
            <a:ext cx="1629900" cy="8850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000000"/>
              </a:buClr>
              <a:buSzPts val="1000"/>
              <a:buFont typeface="Arial"/>
              <a:buNone/>
            </a:pPr>
            <a:r>
              <a:rPr b="1" i="0" lang="pt-BR" sz="1000" u="none" cap="none" strike="noStrike">
                <a:solidFill>
                  <a:srgbClr val="2D3E50"/>
                </a:solidFill>
                <a:latin typeface="Lexend"/>
                <a:ea typeface="Lexend"/>
                <a:cs typeface="Lexend"/>
                <a:sym typeface="Lexend"/>
              </a:rPr>
              <a:t>MM/DD/YYYY</a:t>
            </a:r>
            <a:br>
              <a:rPr b="1" i="0" lang="pt-BR" sz="1000" u="none" cap="none" strike="noStrike">
                <a:solidFill>
                  <a:srgbClr val="2D3E50"/>
                </a:solidFill>
                <a:latin typeface="Lexend"/>
                <a:ea typeface="Lexend"/>
                <a:cs typeface="Lexend"/>
                <a:sym typeface="Lexend"/>
              </a:rPr>
            </a:br>
            <a:endParaRPr b="1" i="0" sz="700" u="none" cap="none" strike="noStrike">
              <a:solidFill>
                <a:srgbClr val="2D3E50"/>
              </a:solidFill>
              <a:latin typeface="Lexend"/>
              <a:ea typeface="Lexend"/>
              <a:cs typeface="Lexend"/>
              <a:sym typeface="Lexend"/>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Lexend"/>
                <a:ea typeface="Lexend"/>
                <a:cs typeface="Lexend"/>
                <a:sym typeface="Lexend"/>
              </a:rPr>
              <a:t>Description of company </a:t>
            </a:r>
            <a:endParaRPr i="0" sz="1100" u="none" cap="none" strike="noStrike">
              <a:solidFill>
                <a:srgbClr val="2D3E50"/>
              </a:solidFill>
              <a:latin typeface="Lexend"/>
              <a:ea typeface="Lexend"/>
              <a:cs typeface="Lexend"/>
              <a:sym typeface="Lexend"/>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Lexend"/>
                <a:ea typeface="Lexend"/>
                <a:cs typeface="Lexend"/>
                <a:sym typeface="Lexend"/>
              </a:rPr>
              <a:t>milestone here.</a:t>
            </a:r>
            <a:endParaRPr i="0" sz="1100" u="none" cap="none" strike="noStrike">
              <a:solidFill>
                <a:srgbClr val="2D3E50"/>
              </a:solidFill>
              <a:latin typeface="Lexend"/>
              <a:ea typeface="Lexend"/>
              <a:cs typeface="Lexend"/>
              <a:sym typeface="Lexe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9" name="Shape 179"/>
        <p:cNvGrpSpPr/>
        <p:nvPr/>
      </p:nvGrpSpPr>
      <p:grpSpPr>
        <a:xfrm>
          <a:off x="0" y="0"/>
          <a:ext cx="0" cy="0"/>
          <a:chOff x="0" y="0"/>
          <a:chExt cx="0" cy="0"/>
        </a:xfrm>
      </p:grpSpPr>
      <p:sp>
        <p:nvSpPr>
          <p:cNvPr id="180" name="Google Shape;180;p30"/>
          <p:cNvSpPr/>
          <p:nvPr/>
        </p:nvSpPr>
        <p:spPr>
          <a:xfrm>
            <a:off x="0" y="0"/>
            <a:ext cx="9144000" cy="1441500"/>
          </a:xfrm>
          <a:prstGeom prst="rect">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1" name="Google Shape;181;p30"/>
          <p:cNvSpPr txBox="1"/>
          <p:nvPr>
            <p:ph type="title"/>
          </p:nvPr>
        </p:nvSpPr>
        <p:spPr>
          <a:xfrm>
            <a:off x="0" y="294825"/>
            <a:ext cx="9144000" cy="5061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000"/>
              <a:buFont typeface="Avenir"/>
              <a:buNone/>
            </a:pPr>
            <a:r>
              <a:rPr lang="pt-BR" sz="2400">
                <a:solidFill>
                  <a:schemeClr val="lt1"/>
                </a:solidFill>
                <a:latin typeface="Lexend"/>
                <a:ea typeface="Lexend"/>
                <a:cs typeface="Lexend"/>
                <a:sym typeface="Lexend"/>
              </a:rPr>
              <a:t>Meet the Team</a:t>
            </a:r>
            <a:endParaRPr sz="2400">
              <a:solidFill>
                <a:schemeClr val="lt1"/>
              </a:solidFill>
              <a:latin typeface="Lexend"/>
              <a:ea typeface="Lexend"/>
              <a:cs typeface="Lexend"/>
              <a:sym typeface="Lexend"/>
            </a:endParaRPr>
          </a:p>
        </p:txBody>
      </p:sp>
      <p:sp>
        <p:nvSpPr>
          <p:cNvPr id="182" name="Google Shape;182;p30"/>
          <p:cNvSpPr/>
          <p:nvPr/>
        </p:nvSpPr>
        <p:spPr>
          <a:xfrm>
            <a:off x="437775" y="4441725"/>
            <a:ext cx="2466900" cy="405600"/>
          </a:xfrm>
          <a:prstGeom prst="rect">
            <a:avLst/>
          </a:prstGeom>
          <a:solidFill>
            <a:srgbClr val="FFF1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3" name="Google Shape;183;p30"/>
          <p:cNvSpPr txBox="1"/>
          <p:nvPr/>
        </p:nvSpPr>
        <p:spPr>
          <a:xfrm>
            <a:off x="412075" y="4532925"/>
            <a:ext cx="2466900" cy="223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000"/>
              <a:buFont typeface="Arial"/>
              <a:buNone/>
            </a:pPr>
            <a:r>
              <a:rPr i="0" lang="pt-BR" sz="1000" u="none" cap="none" strike="noStrike">
                <a:solidFill>
                  <a:srgbClr val="2D3E50"/>
                </a:solidFill>
                <a:latin typeface="Lexend"/>
                <a:ea typeface="Lexend"/>
                <a:cs typeface="Lexend"/>
                <a:sym typeface="Lexend"/>
              </a:rPr>
              <a:t>FIRST NAME LAST NAME</a:t>
            </a:r>
            <a:endParaRPr i="0" sz="1100" u="none" cap="none" strike="noStrike">
              <a:solidFill>
                <a:srgbClr val="2D3E50"/>
              </a:solidFill>
              <a:latin typeface="Lexend"/>
              <a:ea typeface="Lexend"/>
              <a:cs typeface="Lexend"/>
              <a:sym typeface="Lexend"/>
            </a:endParaRPr>
          </a:p>
        </p:txBody>
      </p:sp>
      <p:sp>
        <p:nvSpPr>
          <p:cNvPr id="184" name="Google Shape;184;p30"/>
          <p:cNvSpPr/>
          <p:nvPr/>
        </p:nvSpPr>
        <p:spPr>
          <a:xfrm>
            <a:off x="3255425" y="4441725"/>
            <a:ext cx="2466900" cy="405600"/>
          </a:xfrm>
          <a:prstGeom prst="rect">
            <a:avLst/>
          </a:prstGeom>
          <a:solidFill>
            <a:srgbClr val="FFF1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5" name="Google Shape;185;p30"/>
          <p:cNvSpPr txBox="1"/>
          <p:nvPr/>
        </p:nvSpPr>
        <p:spPr>
          <a:xfrm>
            <a:off x="3229725" y="4532925"/>
            <a:ext cx="2466900" cy="223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000"/>
              <a:buFont typeface="Arial"/>
              <a:buNone/>
            </a:pPr>
            <a:r>
              <a:rPr i="0" lang="pt-BR" sz="1000" u="none" cap="none" strike="noStrike">
                <a:solidFill>
                  <a:srgbClr val="2D3E50"/>
                </a:solidFill>
                <a:latin typeface="Lexend"/>
                <a:ea typeface="Lexend"/>
                <a:cs typeface="Lexend"/>
                <a:sym typeface="Lexend"/>
              </a:rPr>
              <a:t>FIRST NAME LAST NAME</a:t>
            </a:r>
            <a:endParaRPr i="0" sz="1100" u="none" cap="none" strike="noStrike">
              <a:solidFill>
                <a:srgbClr val="2D3E50"/>
              </a:solidFill>
              <a:latin typeface="Lexend"/>
              <a:ea typeface="Lexend"/>
              <a:cs typeface="Lexend"/>
              <a:sym typeface="Lexend"/>
            </a:endParaRPr>
          </a:p>
        </p:txBody>
      </p:sp>
      <p:sp>
        <p:nvSpPr>
          <p:cNvPr id="186" name="Google Shape;186;p30"/>
          <p:cNvSpPr/>
          <p:nvPr/>
        </p:nvSpPr>
        <p:spPr>
          <a:xfrm>
            <a:off x="6047375" y="4441725"/>
            <a:ext cx="2466900" cy="405600"/>
          </a:xfrm>
          <a:prstGeom prst="rect">
            <a:avLst/>
          </a:prstGeom>
          <a:solidFill>
            <a:srgbClr val="FFF1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7" name="Google Shape;187;p30"/>
          <p:cNvSpPr txBox="1"/>
          <p:nvPr/>
        </p:nvSpPr>
        <p:spPr>
          <a:xfrm>
            <a:off x="6021675" y="4532925"/>
            <a:ext cx="2466900" cy="223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000"/>
              <a:buFont typeface="Arial"/>
              <a:buNone/>
            </a:pPr>
            <a:r>
              <a:rPr i="0" lang="pt-BR" sz="1000" u="none" cap="none" strike="noStrike">
                <a:solidFill>
                  <a:srgbClr val="2D3E50"/>
                </a:solidFill>
                <a:latin typeface="Lexend"/>
                <a:ea typeface="Lexend"/>
                <a:cs typeface="Lexend"/>
                <a:sym typeface="Lexend"/>
              </a:rPr>
              <a:t>FIRST NAME LAST NAME</a:t>
            </a:r>
            <a:endParaRPr i="0" sz="1100" u="none" cap="none" strike="noStrike">
              <a:solidFill>
                <a:srgbClr val="2D3E50"/>
              </a:solidFill>
              <a:latin typeface="Lexend"/>
              <a:ea typeface="Lexend"/>
              <a:cs typeface="Lexend"/>
              <a:sym typeface="Lexend"/>
            </a:endParaRPr>
          </a:p>
        </p:txBody>
      </p:sp>
      <p:pic>
        <p:nvPicPr>
          <p:cNvPr id="188" name="Google Shape;188;p30"/>
          <p:cNvPicPr preferRelativeResize="0"/>
          <p:nvPr/>
        </p:nvPicPr>
        <p:blipFill rotWithShape="1">
          <a:blip r:embed="rId3">
            <a:alphaModFix/>
          </a:blip>
          <a:srcRect b="0" l="0" r="0" t="0"/>
          <a:stretch/>
        </p:blipFill>
        <p:spPr>
          <a:xfrm>
            <a:off x="564575" y="1105483"/>
            <a:ext cx="2206784" cy="3331833"/>
          </a:xfrm>
          <a:prstGeom prst="rect">
            <a:avLst/>
          </a:prstGeom>
          <a:noFill/>
          <a:ln>
            <a:noFill/>
          </a:ln>
        </p:spPr>
      </p:pic>
      <p:pic>
        <p:nvPicPr>
          <p:cNvPr id="189" name="Google Shape;189;p30"/>
          <p:cNvPicPr preferRelativeResize="0"/>
          <p:nvPr/>
        </p:nvPicPr>
        <p:blipFill rotWithShape="1">
          <a:blip r:embed="rId4">
            <a:alphaModFix/>
          </a:blip>
          <a:srcRect b="0" l="0" r="0" t="0"/>
          <a:stretch/>
        </p:blipFill>
        <p:spPr>
          <a:xfrm>
            <a:off x="3386809" y="1105483"/>
            <a:ext cx="2183102" cy="3338767"/>
          </a:xfrm>
          <a:prstGeom prst="rect">
            <a:avLst/>
          </a:prstGeom>
          <a:noFill/>
          <a:ln>
            <a:noFill/>
          </a:ln>
        </p:spPr>
      </p:pic>
      <p:pic>
        <p:nvPicPr>
          <p:cNvPr id="190" name="Google Shape;190;p30"/>
          <p:cNvPicPr preferRelativeResize="0"/>
          <p:nvPr/>
        </p:nvPicPr>
        <p:blipFill rotWithShape="1">
          <a:blip r:embed="rId5">
            <a:alphaModFix/>
          </a:blip>
          <a:srcRect b="0" l="0" r="0" t="0"/>
          <a:stretch/>
        </p:blipFill>
        <p:spPr>
          <a:xfrm>
            <a:off x="6168006" y="1105483"/>
            <a:ext cx="2247066" cy="333183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1"/>
          <p:cNvSpPr/>
          <p:nvPr/>
        </p:nvSpPr>
        <p:spPr>
          <a:xfrm>
            <a:off x="300475" y="423450"/>
            <a:ext cx="2706300" cy="4296600"/>
          </a:xfrm>
          <a:prstGeom prst="rect">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96" name="Google Shape;196;p31"/>
          <p:cNvSpPr txBox="1"/>
          <p:nvPr>
            <p:ph type="title"/>
          </p:nvPr>
        </p:nvSpPr>
        <p:spPr>
          <a:xfrm>
            <a:off x="502525" y="661075"/>
            <a:ext cx="2504400" cy="536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000"/>
              <a:buFont typeface="Avenir"/>
              <a:buNone/>
            </a:pPr>
            <a:r>
              <a:rPr lang="pt-BR" sz="2400">
                <a:solidFill>
                  <a:schemeClr val="lt1"/>
                </a:solidFill>
                <a:latin typeface="Lexend"/>
                <a:ea typeface="Lexend"/>
                <a:cs typeface="Lexend"/>
                <a:sym typeface="Lexend"/>
              </a:rPr>
              <a:t>Mission</a:t>
            </a:r>
            <a:endParaRPr sz="2400">
              <a:solidFill>
                <a:schemeClr val="lt1"/>
              </a:solidFill>
              <a:latin typeface="Lexend"/>
              <a:ea typeface="Lexend"/>
              <a:cs typeface="Lexend"/>
              <a:sym typeface="Lexend"/>
            </a:endParaRPr>
          </a:p>
        </p:txBody>
      </p:sp>
      <p:sp>
        <p:nvSpPr>
          <p:cNvPr id="197" name="Google Shape;197;p31"/>
          <p:cNvSpPr txBox="1"/>
          <p:nvPr/>
        </p:nvSpPr>
        <p:spPr>
          <a:xfrm>
            <a:off x="502525" y="1277825"/>
            <a:ext cx="2265600" cy="32094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Lexend"/>
                <a:ea typeface="Lexend"/>
                <a:cs typeface="Lexend"/>
                <a:sym typeface="Lexend"/>
              </a:rPr>
              <a:t>Pellentesque consectetur leo sem, tempor finibus ipsum vehicula eget. Nullam vel dui finibus, bibendum massa ac, accumsan sapien. </a:t>
            </a:r>
            <a:endParaRPr i="0" sz="9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Lexend"/>
                <a:ea typeface="Lexend"/>
                <a:cs typeface="Lexend"/>
                <a:sym typeface="Lexend"/>
              </a:rPr>
              <a:t>Duis euismod nisi quam, vel faucibus orci cursus sed. Ut lectus odio, gravida a venenatis a, tincidunt vel est. Aenean posuere fermentum rutrum. </a:t>
            </a:r>
            <a:endParaRPr i="0" sz="9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Lexend"/>
                <a:ea typeface="Lexend"/>
                <a:cs typeface="Lexend"/>
                <a:sym typeface="Lexend"/>
              </a:rPr>
              <a:t>Pellentesque consectetur leo sem, tempor finibus ipsum vehicula eget.</a:t>
            </a:r>
            <a:endParaRPr i="0" sz="9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Lexend"/>
              <a:ea typeface="Lexend"/>
              <a:cs typeface="Lexend"/>
              <a:sym typeface="Lexend"/>
            </a:endParaRPr>
          </a:p>
        </p:txBody>
      </p:sp>
      <p:sp>
        <p:nvSpPr>
          <p:cNvPr id="198" name="Google Shape;198;p31"/>
          <p:cNvSpPr/>
          <p:nvPr/>
        </p:nvSpPr>
        <p:spPr>
          <a:xfrm>
            <a:off x="6137063" y="423450"/>
            <a:ext cx="2706300" cy="4296600"/>
          </a:xfrm>
          <a:prstGeom prst="rect">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99" name="Google Shape;199;p31"/>
          <p:cNvSpPr txBox="1"/>
          <p:nvPr>
            <p:ph type="title"/>
          </p:nvPr>
        </p:nvSpPr>
        <p:spPr>
          <a:xfrm>
            <a:off x="6339038" y="661075"/>
            <a:ext cx="2504400" cy="536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000"/>
              <a:buFont typeface="Avenir"/>
              <a:buNone/>
            </a:pPr>
            <a:r>
              <a:rPr lang="pt-BR" sz="2400">
                <a:solidFill>
                  <a:schemeClr val="lt1"/>
                </a:solidFill>
                <a:latin typeface="Lexend"/>
                <a:ea typeface="Lexend"/>
                <a:cs typeface="Lexend"/>
                <a:sym typeface="Lexend"/>
              </a:rPr>
              <a:t>Value</a:t>
            </a:r>
            <a:endParaRPr sz="2400">
              <a:solidFill>
                <a:schemeClr val="lt1"/>
              </a:solidFill>
              <a:latin typeface="Lexend"/>
              <a:ea typeface="Lexend"/>
              <a:cs typeface="Lexend"/>
              <a:sym typeface="Lexend"/>
            </a:endParaRPr>
          </a:p>
        </p:txBody>
      </p:sp>
      <p:sp>
        <p:nvSpPr>
          <p:cNvPr id="200" name="Google Shape;200;p31"/>
          <p:cNvSpPr txBox="1"/>
          <p:nvPr/>
        </p:nvSpPr>
        <p:spPr>
          <a:xfrm>
            <a:off x="6339038" y="1277825"/>
            <a:ext cx="2265600" cy="32094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Lexend"/>
                <a:ea typeface="Lexend"/>
                <a:cs typeface="Lexend"/>
                <a:sym typeface="Lexend"/>
              </a:rPr>
              <a:t>Pellentesque consectetur leo sem, tempor finibus ipsum vehicula eget. Nullam vel dui finibus, bibendum massa ac, accumsan sapien. </a:t>
            </a:r>
            <a:endParaRPr i="0" sz="9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Lexend"/>
                <a:ea typeface="Lexend"/>
                <a:cs typeface="Lexend"/>
                <a:sym typeface="Lexend"/>
              </a:rPr>
              <a:t>Duis euismod nisi quam, vel faucibus orci cursus sed. Ut lectus odio, gravida a venenatis a, tincidunt vel est. Aenean posuere fermentum rutrum. </a:t>
            </a:r>
            <a:endParaRPr i="0" sz="9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Lexend"/>
                <a:ea typeface="Lexend"/>
                <a:cs typeface="Lexend"/>
                <a:sym typeface="Lexend"/>
              </a:rPr>
              <a:t>Pellentesque consectetur leo sem, tempor finibus ipsum vehicula eget.</a:t>
            </a:r>
            <a:endParaRPr i="0" sz="9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Lexend"/>
              <a:ea typeface="Lexend"/>
              <a:cs typeface="Lexend"/>
              <a:sym typeface="Lexend"/>
            </a:endParaRPr>
          </a:p>
        </p:txBody>
      </p:sp>
      <p:sp>
        <p:nvSpPr>
          <p:cNvPr id="201" name="Google Shape;201;p31"/>
          <p:cNvSpPr/>
          <p:nvPr/>
        </p:nvSpPr>
        <p:spPr>
          <a:xfrm>
            <a:off x="300625" y="4671725"/>
            <a:ext cx="2706300" cy="129900"/>
          </a:xfrm>
          <a:prstGeom prst="rect">
            <a:avLst/>
          </a:prstGeom>
          <a:solidFill>
            <a:srgbClr val="FFF1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02" name="Google Shape;202;p31"/>
          <p:cNvSpPr/>
          <p:nvPr/>
        </p:nvSpPr>
        <p:spPr>
          <a:xfrm>
            <a:off x="3218763" y="423450"/>
            <a:ext cx="2706300" cy="4296600"/>
          </a:xfrm>
          <a:prstGeom prst="rect">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03" name="Google Shape;203;p31"/>
          <p:cNvSpPr txBox="1"/>
          <p:nvPr>
            <p:ph type="title"/>
          </p:nvPr>
        </p:nvSpPr>
        <p:spPr>
          <a:xfrm>
            <a:off x="3420738" y="661075"/>
            <a:ext cx="2504400" cy="536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000"/>
              <a:buFont typeface="Avenir"/>
              <a:buNone/>
            </a:pPr>
            <a:r>
              <a:rPr lang="pt-BR" sz="2400">
                <a:solidFill>
                  <a:schemeClr val="lt1"/>
                </a:solidFill>
                <a:latin typeface="Lexend"/>
                <a:ea typeface="Lexend"/>
                <a:cs typeface="Lexend"/>
                <a:sym typeface="Lexend"/>
              </a:rPr>
              <a:t>Vision</a:t>
            </a:r>
            <a:endParaRPr sz="2400">
              <a:solidFill>
                <a:schemeClr val="lt1"/>
              </a:solidFill>
              <a:latin typeface="Lexend"/>
              <a:ea typeface="Lexend"/>
              <a:cs typeface="Lexend"/>
              <a:sym typeface="Lexend"/>
            </a:endParaRPr>
          </a:p>
        </p:txBody>
      </p:sp>
      <p:sp>
        <p:nvSpPr>
          <p:cNvPr id="204" name="Google Shape;204;p31"/>
          <p:cNvSpPr txBox="1"/>
          <p:nvPr/>
        </p:nvSpPr>
        <p:spPr>
          <a:xfrm>
            <a:off x="3420738" y="1277825"/>
            <a:ext cx="2265600" cy="32094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Lexend"/>
                <a:ea typeface="Lexend"/>
                <a:cs typeface="Lexend"/>
                <a:sym typeface="Lexend"/>
              </a:rPr>
              <a:t>Pellentesque consectetur leo sem, tempor finibus ipsum vehicula eget. Nullam vel dui finibus, bibendum massa ac, accumsan sapien. </a:t>
            </a:r>
            <a:endParaRPr i="0" sz="9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Lexend"/>
                <a:ea typeface="Lexend"/>
                <a:cs typeface="Lexend"/>
                <a:sym typeface="Lexend"/>
              </a:rPr>
              <a:t>Duis euismod nisi quam, vel faucibus orci cursus sed. Ut lectus odio, gravida a venenatis a, tincidunt vel est. Aenean posuere fermentum rutrum. </a:t>
            </a:r>
            <a:endParaRPr i="0" sz="9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Lexend"/>
                <a:ea typeface="Lexend"/>
                <a:cs typeface="Lexend"/>
                <a:sym typeface="Lexend"/>
              </a:rPr>
              <a:t>Pellentesque consectetur leo sem, tempor finibus ipsum vehicula eget.</a:t>
            </a:r>
            <a:endParaRPr i="0" sz="9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Lexend"/>
              <a:ea typeface="Lexend"/>
              <a:cs typeface="Lexend"/>
              <a:sym typeface="Lexend"/>
            </a:endParaRPr>
          </a:p>
        </p:txBody>
      </p:sp>
      <p:sp>
        <p:nvSpPr>
          <p:cNvPr id="205" name="Google Shape;205;p31"/>
          <p:cNvSpPr/>
          <p:nvPr/>
        </p:nvSpPr>
        <p:spPr>
          <a:xfrm>
            <a:off x="3218842" y="4671725"/>
            <a:ext cx="2706300" cy="129900"/>
          </a:xfrm>
          <a:prstGeom prst="rect">
            <a:avLst/>
          </a:prstGeom>
          <a:solidFill>
            <a:srgbClr val="FFF1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06" name="Google Shape;206;p31"/>
          <p:cNvSpPr/>
          <p:nvPr/>
        </p:nvSpPr>
        <p:spPr>
          <a:xfrm>
            <a:off x="6137071" y="4671725"/>
            <a:ext cx="2706300" cy="129900"/>
          </a:xfrm>
          <a:prstGeom prst="rect">
            <a:avLst/>
          </a:prstGeom>
          <a:solidFill>
            <a:srgbClr val="FFF1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9A4BC"/>
        </a:solidFill>
      </p:bgPr>
    </p:bg>
    <p:spTree>
      <p:nvGrpSpPr>
        <p:cNvPr id="210" name="Shape 210"/>
        <p:cNvGrpSpPr/>
        <p:nvPr/>
      </p:nvGrpSpPr>
      <p:grpSpPr>
        <a:xfrm>
          <a:off x="0" y="0"/>
          <a:ext cx="0" cy="0"/>
          <a:chOff x="0" y="0"/>
          <a:chExt cx="0" cy="0"/>
        </a:xfrm>
      </p:grpSpPr>
      <p:sp>
        <p:nvSpPr>
          <p:cNvPr id="211" name="Google Shape;211;p32"/>
          <p:cNvSpPr/>
          <p:nvPr/>
        </p:nvSpPr>
        <p:spPr>
          <a:xfrm>
            <a:off x="0" y="-1"/>
            <a:ext cx="9144000" cy="5143501"/>
          </a:xfrm>
          <a:prstGeom prst="rect">
            <a:avLst/>
          </a:prstGeom>
          <a:solidFill>
            <a:srgbClr val="F16334"/>
          </a:solidFill>
          <a:ln cap="flat" cmpd="sng" w="25400">
            <a:solidFill>
              <a:srgbClr val="0089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212" name="Google Shape;212;p32"/>
          <p:cNvPicPr preferRelativeResize="0"/>
          <p:nvPr/>
        </p:nvPicPr>
        <p:blipFill rotWithShape="1">
          <a:blip r:embed="rId3">
            <a:alphaModFix/>
          </a:blip>
          <a:srcRect b="-4" l="0" r="0" t="0"/>
          <a:stretch/>
        </p:blipFill>
        <p:spPr>
          <a:xfrm>
            <a:off x="-35970" y="-20022"/>
            <a:ext cx="5201033" cy="5172700"/>
          </a:xfrm>
          <a:prstGeom prst="rect">
            <a:avLst/>
          </a:prstGeom>
          <a:noFill/>
          <a:ln>
            <a:noFill/>
          </a:ln>
        </p:spPr>
      </p:pic>
      <p:sp>
        <p:nvSpPr>
          <p:cNvPr id="213" name="Google Shape;213;p32"/>
          <p:cNvSpPr/>
          <p:nvPr/>
        </p:nvSpPr>
        <p:spPr>
          <a:xfrm>
            <a:off x="4655125" y="389650"/>
            <a:ext cx="3855300" cy="4369500"/>
          </a:xfrm>
          <a:prstGeom prst="rect">
            <a:avLst/>
          </a:prstGeom>
          <a:solidFill>
            <a:srgbClr val="FFF1EB"/>
          </a:solidFill>
          <a:ln cap="flat" cmpd="sng" w="57150">
            <a:solidFill>
              <a:srgbClr val="FFF1E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Lexend"/>
              <a:ea typeface="Lexend"/>
              <a:cs typeface="Lexend"/>
              <a:sym typeface="Lexend"/>
            </a:endParaRPr>
          </a:p>
        </p:txBody>
      </p:sp>
      <p:sp>
        <p:nvSpPr>
          <p:cNvPr id="214" name="Google Shape;214;p32"/>
          <p:cNvSpPr txBox="1"/>
          <p:nvPr/>
        </p:nvSpPr>
        <p:spPr>
          <a:xfrm>
            <a:off x="4998025" y="3945475"/>
            <a:ext cx="2190600" cy="532500"/>
          </a:xfrm>
          <a:prstGeom prst="rect">
            <a:avLst/>
          </a:prstGeom>
          <a:noFill/>
          <a:ln>
            <a:noFill/>
          </a:ln>
        </p:spPr>
        <p:txBody>
          <a:bodyPr anchorCtr="0" anchor="t" bIns="34275" lIns="68575" spcFirstLastPara="1" rIns="68575" wrap="square" tIns="34275">
            <a:spAutoFit/>
          </a:bodyPr>
          <a:lstStyle/>
          <a:p>
            <a:pPr indent="0" lvl="0" marL="0" marR="0" rtl="0" algn="l">
              <a:lnSpc>
                <a:spcPct val="115000"/>
              </a:lnSpc>
              <a:spcBef>
                <a:spcPts val="0"/>
              </a:spcBef>
              <a:spcAft>
                <a:spcPts val="0"/>
              </a:spcAft>
              <a:buClr>
                <a:srgbClr val="000000"/>
              </a:buClr>
              <a:buSzPts val="1400"/>
              <a:buFont typeface="Arial"/>
              <a:buNone/>
            </a:pPr>
            <a:r>
              <a:rPr i="0" lang="pt-BR" sz="1400" u="none" cap="none" strike="noStrike">
                <a:solidFill>
                  <a:srgbClr val="2D3E50"/>
                </a:solidFill>
                <a:latin typeface="Lexend"/>
                <a:ea typeface="Lexend"/>
                <a:cs typeface="Lexend"/>
                <a:sym typeface="Lexend"/>
              </a:rPr>
              <a:t>FIRST &amp; LAST NAME</a:t>
            </a:r>
            <a:endParaRPr i="0" sz="1100" u="none" cap="none" strike="noStrike">
              <a:solidFill>
                <a:srgbClr val="2D3E50"/>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400"/>
              <a:buFont typeface="Arial"/>
              <a:buNone/>
            </a:pPr>
            <a:r>
              <a:rPr i="0" lang="pt-BR" sz="1400" u="none" cap="none" strike="noStrike">
                <a:solidFill>
                  <a:srgbClr val="2D3E50"/>
                </a:solidFill>
                <a:latin typeface="Lexend"/>
                <a:ea typeface="Lexend"/>
                <a:cs typeface="Lexend"/>
                <a:sym typeface="Lexend"/>
              </a:rPr>
              <a:t>Job Title, Company</a:t>
            </a:r>
            <a:endParaRPr i="0" sz="1100" u="none" cap="none" strike="noStrike">
              <a:solidFill>
                <a:srgbClr val="2D3E50"/>
              </a:solidFill>
              <a:latin typeface="Lexend"/>
              <a:ea typeface="Lexend"/>
              <a:cs typeface="Lexend"/>
              <a:sym typeface="Lexend"/>
            </a:endParaRPr>
          </a:p>
        </p:txBody>
      </p:sp>
      <p:sp>
        <p:nvSpPr>
          <p:cNvPr id="215" name="Google Shape;215;p32"/>
          <p:cNvSpPr txBox="1"/>
          <p:nvPr/>
        </p:nvSpPr>
        <p:spPr>
          <a:xfrm>
            <a:off x="4977950" y="753900"/>
            <a:ext cx="3257100" cy="2715300"/>
          </a:xfrm>
          <a:prstGeom prst="rect">
            <a:avLst/>
          </a:prstGeom>
          <a:noFill/>
          <a:ln>
            <a:noFill/>
          </a:ln>
        </p:spPr>
        <p:txBody>
          <a:bodyPr anchorCtr="0" anchor="t" bIns="34275" lIns="68575" spcFirstLastPara="1" rIns="68575" wrap="square" tIns="34275">
            <a:spAutoFit/>
          </a:bodyPr>
          <a:lstStyle/>
          <a:p>
            <a:pPr indent="0" lvl="0" marL="0" marR="0" rtl="0" algn="l">
              <a:lnSpc>
                <a:spcPct val="90000"/>
              </a:lnSpc>
              <a:spcBef>
                <a:spcPts val="0"/>
              </a:spcBef>
              <a:spcAft>
                <a:spcPts val="0"/>
              </a:spcAft>
              <a:buClr>
                <a:srgbClr val="000000"/>
              </a:buClr>
              <a:buSzPts val="3000"/>
              <a:buFont typeface="Arial"/>
              <a:buNone/>
            </a:pPr>
            <a:r>
              <a:rPr i="0" lang="pt-BR" sz="3000" u="none" cap="none" strike="noStrike">
                <a:solidFill>
                  <a:srgbClr val="2D3E50"/>
                </a:solidFill>
                <a:latin typeface="Lexend"/>
                <a:ea typeface="Lexend"/>
                <a:cs typeface="Lexend"/>
                <a:sym typeface="Lexend"/>
              </a:rPr>
              <a:t>Insert a customer testimonial that </a:t>
            </a:r>
            <a:r>
              <a:rPr i="0" lang="pt-BR" sz="2700" u="none" cap="none" strike="noStrike">
                <a:solidFill>
                  <a:srgbClr val="2D3E50"/>
                </a:solidFill>
                <a:latin typeface="Lexend"/>
                <a:ea typeface="Lexend"/>
                <a:cs typeface="Lexend"/>
                <a:sym typeface="Lexend"/>
              </a:rPr>
              <a:t>demonstrates</a:t>
            </a:r>
            <a:r>
              <a:rPr i="0" lang="pt-BR" sz="3000" u="none" cap="none" strike="noStrike">
                <a:solidFill>
                  <a:srgbClr val="2D3E50"/>
                </a:solidFill>
                <a:latin typeface="Lexend"/>
                <a:ea typeface="Lexend"/>
                <a:cs typeface="Lexend"/>
                <a:sym typeface="Lexend"/>
              </a:rPr>
              <a:t> the value of your business here.</a:t>
            </a:r>
            <a:endParaRPr i="0" sz="800" u="none" cap="none" strike="noStrike">
              <a:solidFill>
                <a:srgbClr val="2D3E50"/>
              </a:solidFill>
              <a:latin typeface="Lexend"/>
              <a:ea typeface="Lexend"/>
              <a:cs typeface="Lexend"/>
              <a:sym typeface="Lexend"/>
            </a:endParaRPr>
          </a:p>
          <a:p>
            <a:pPr indent="0" lvl="0" marL="0" marR="0" rtl="0" algn="l">
              <a:lnSpc>
                <a:spcPct val="90000"/>
              </a:lnSpc>
              <a:spcBef>
                <a:spcPts val="0"/>
              </a:spcBef>
              <a:spcAft>
                <a:spcPts val="0"/>
              </a:spcAft>
              <a:buClr>
                <a:srgbClr val="000000"/>
              </a:buClr>
              <a:buSzPts val="1100"/>
              <a:buFont typeface="Arial"/>
              <a:buNone/>
            </a:pPr>
            <a:r>
              <a:t/>
            </a:r>
            <a:endParaRPr i="0" sz="1100" u="none" cap="none" strike="noStrike">
              <a:solidFill>
                <a:srgbClr val="2D3E50"/>
              </a:solidFill>
              <a:latin typeface="Lexend"/>
              <a:ea typeface="Lexend"/>
              <a:cs typeface="Lexend"/>
              <a:sym typeface="Lexend"/>
            </a:endParaRPr>
          </a:p>
        </p:txBody>
      </p:sp>
      <p:sp>
        <p:nvSpPr>
          <p:cNvPr id="216" name="Google Shape;216;p32"/>
          <p:cNvSpPr txBox="1"/>
          <p:nvPr/>
        </p:nvSpPr>
        <p:spPr>
          <a:xfrm>
            <a:off x="4369733" y="389659"/>
            <a:ext cx="831300" cy="145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0"/>
              <a:buFont typeface="Arial"/>
              <a:buNone/>
            </a:pPr>
            <a:r>
              <a:rPr b="0" i="0" lang="pt-BR" sz="9000" u="none" cap="none" strike="noStrike">
                <a:solidFill>
                  <a:schemeClr val="lt1"/>
                </a:solidFill>
                <a:latin typeface="Arial"/>
                <a:ea typeface="Arial"/>
                <a:cs typeface="Arial"/>
                <a:sym typeface="Arial"/>
              </a:rPr>
              <a:t>“</a:t>
            </a:r>
            <a:endParaRPr b="0" i="0" sz="9000" u="none" cap="none" strike="noStrike">
              <a:solidFill>
                <a:srgbClr val="000000"/>
              </a:solidFill>
              <a:latin typeface="Arial"/>
              <a:ea typeface="Arial"/>
              <a:cs typeface="Arial"/>
              <a:sym typeface="Arial"/>
            </a:endParaRPr>
          </a:p>
        </p:txBody>
      </p:sp>
      <p:sp>
        <p:nvSpPr>
          <p:cNvPr id="217" name="Google Shape;217;p32"/>
          <p:cNvSpPr txBox="1"/>
          <p:nvPr/>
        </p:nvSpPr>
        <p:spPr>
          <a:xfrm rot="10800000">
            <a:off x="7926992" y="2751705"/>
            <a:ext cx="831300" cy="145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0"/>
              <a:buFont typeface="Arial"/>
              <a:buNone/>
            </a:pPr>
            <a:r>
              <a:rPr b="0" i="0" lang="pt-BR" sz="9000" u="none" cap="none" strike="noStrike">
                <a:solidFill>
                  <a:schemeClr val="lt1"/>
                </a:solidFill>
                <a:latin typeface="Arial"/>
                <a:ea typeface="Arial"/>
                <a:cs typeface="Arial"/>
                <a:sym typeface="Arial"/>
              </a:rPr>
              <a:t>“</a:t>
            </a:r>
            <a:endParaRPr b="0" i="0" sz="90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21" name="Shape 221"/>
        <p:cNvGrpSpPr/>
        <p:nvPr/>
      </p:nvGrpSpPr>
      <p:grpSpPr>
        <a:xfrm>
          <a:off x="0" y="0"/>
          <a:ext cx="0" cy="0"/>
          <a:chOff x="0" y="0"/>
          <a:chExt cx="0" cy="0"/>
        </a:xfrm>
      </p:grpSpPr>
      <p:sp>
        <p:nvSpPr>
          <p:cNvPr id="222" name="Google Shape;222;p3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000"/>
              <a:buFont typeface="Avenir"/>
              <a:buNone/>
            </a:pPr>
            <a:r>
              <a:rPr lang="pt-BR" sz="2000">
                <a:solidFill>
                  <a:srgbClr val="34485A"/>
                </a:solidFill>
                <a:latin typeface="Lexend"/>
                <a:ea typeface="Lexend"/>
                <a:cs typeface="Lexend"/>
                <a:sym typeface="Lexend"/>
              </a:rPr>
              <a:t>Awards &amp; Recognition</a:t>
            </a:r>
            <a:endParaRPr sz="2000">
              <a:solidFill>
                <a:srgbClr val="34485A"/>
              </a:solidFill>
              <a:latin typeface="Lexend"/>
              <a:ea typeface="Lexend"/>
              <a:cs typeface="Lexend"/>
              <a:sym typeface="Lexend"/>
            </a:endParaRPr>
          </a:p>
        </p:txBody>
      </p:sp>
      <p:sp>
        <p:nvSpPr>
          <p:cNvPr id="223" name="Google Shape;223;p33"/>
          <p:cNvSpPr/>
          <p:nvPr/>
        </p:nvSpPr>
        <p:spPr>
          <a:xfrm>
            <a:off x="667729" y="1360203"/>
            <a:ext cx="284700" cy="284700"/>
          </a:xfrm>
          <a:prstGeom prst="star5">
            <a:avLst>
              <a:gd fmla="val 19098" name="adj"/>
              <a:gd fmla="val 105146" name="hf"/>
              <a:gd fmla="val 110557" name="vf"/>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24" name="Google Shape;224;p33"/>
          <p:cNvSpPr txBox="1"/>
          <p:nvPr/>
        </p:nvSpPr>
        <p:spPr>
          <a:xfrm>
            <a:off x="1125682" y="1397792"/>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222E39"/>
                </a:solidFill>
                <a:latin typeface="Lexend"/>
                <a:ea typeface="Lexend"/>
                <a:cs typeface="Lexend"/>
                <a:sym typeface="Lexend"/>
              </a:rPr>
              <a:t>Insert description of award here</a:t>
            </a:r>
            <a:endParaRPr i="0" sz="1100" u="none" cap="none" strike="noStrike">
              <a:solidFill>
                <a:srgbClr val="222E39"/>
              </a:solidFill>
              <a:latin typeface="Lexend"/>
              <a:ea typeface="Lexend"/>
              <a:cs typeface="Lexend"/>
              <a:sym typeface="Lexend"/>
            </a:endParaRPr>
          </a:p>
        </p:txBody>
      </p:sp>
      <p:sp>
        <p:nvSpPr>
          <p:cNvPr id="225" name="Google Shape;225;p33"/>
          <p:cNvSpPr txBox="1"/>
          <p:nvPr/>
        </p:nvSpPr>
        <p:spPr>
          <a:xfrm>
            <a:off x="1125682" y="1957067"/>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222E39"/>
                </a:solidFill>
                <a:latin typeface="Lexend"/>
                <a:ea typeface="Lexend"/>
                <a:cs typeface="Lexend"/>
                <a:sym typeface="Lexend"/>
              </a:rPr>
              <a:t>Insert description of award here</a:t>
            </a:r>
            <a:endParaRPr i="0" sz="1100" u="none" cap="none" strike="noStrike">
              <a:solidFill>
                <a:srgbClr val="222E39"/>
              </a:solidFill>
              <a:latin typeface="Lexend"/>
              <a:ea typeface="Lexend"/>
              <a:cs typeface="Lexend"/>
              <a:sym typeface="Lexend"/>
            </a:endParaRPr>
          </a:p>
        </p:txBody>
      </p:sp>
      <p:sp>
        <p:nvSpPr>
          <p:cNvPr id="226" name="Google Shape;226;p33"/>
          <p:cNvSpPr txBox="1"/>
          <p:nvPr/>
        </p:nvSpPr>
        <p:spPr>
          <a:xfrm>
            <a:off x="1125682" y="2516341"/>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222E39"/>
                </a:solidFill>
                <a:latin typeface="Lexend"/>
                <a:ea typeface="Lexend"/>
                <a:cs typeface="Lexend"/>
                <a:sym typeface="Lexend"/>
              </a:rPr>
              <a:t>Insert description of award here</a:t>
            </a:r>
            <a:endParaRPr i="0" sz="1100" u="none" cap="none" strike="noStrike">
              <a:solidFill>
                <a:srgbClr val="222E39"/>
              </a:solidFill>
              <a:latin typeface="Lexend"/>
              <a:ea typeface="Lexend"/>
              <a:cs typeface="Lexend"/>
              <a:sym typeface="Lexend"/>
            </a:endParaRPr>
          </a:p>
        </p:txBody>
      </p:sp>
      <p:sp>
        <p:nvSpPr>
          <p:cNvPr id="227" name="Google Shape;227;p33"/>
          <p:cNvSpPr txBox="1"/>
          <p:nvPr/>
        </p:nvSpPr>
        <p:spPr>
          <a:xfrm>
            <a:off x="1125682" y="3075615"/>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222E39"/>
                </a:solidFill>
                <a:latin typeface="Lexend"/>
                <a:ea typeface="Lexend"/>
                <a:cs typeface="Lexend"/>
                <a:sym typeface="Lexend"/>
              </a:rPr>
              <a:t>Insert description of award here</a:t>
            </a:r>
            <a:endParaRPr i="0" sz="1100" u="none" cap="none" strike="noStrike">
              <a:solidFill>
                <a:srgbClr val="222E39"/>
              </a:solidFill>
              <a:latin typeface="Lexend"/>
              <a:ea typeface="Lexend"/>
              <a:cs typeface="Lexend"/>
              <a:sym typeface="Lexend"/>
            </a:endParaRPr>
          </a:p>
        </p:txBody>
      </p:sp>
      <p:sp>
        <p:nvSpPr>
          <p:cNvPr id="228" name="Google Shape;228;p33"/>
          <p:cNvSpPr txBox="1"/>
          <p:nvPr/>
        </p:nvSpPr>
        <p:spPr>
          <a:xfrm>
            <a:off x="1125682" y="3634889"/>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222E39"/>
                </a:solidFill>
                <a:latin typeface="Lexend"/>
                <a:ea typeface="Lexend"/>
                <a:cs typeface="Lexend"/>
                <a:sym typeface="Lexend"/>
              </a:rPr>
              <a:t>Insert description of award here</a:t>
            </a:r>
            <a:endParaRPr i="0" sz="1100" u="none" cap="none" strike="noStrike">
              <a:solidFill>
                <a:srgbClr val="222E39"/>
              </a:solidFill>
              <a:latin typeface="Lexend"/>
              <a:ea typeface="Lexend"/>
              <a:cs typeface="Lexend"/>
              <a:sym typeface="Lexend"/>
            </a:endParaRPr>
          </a:p>
        </p:txBody>
      </p:sp>
      <p:sp>
        <p:nvSpPr>
          <p:cNvPr id="229" name="Google Shape;229;p33"/>
          <p:cNvSpPr/>
          <p:nvPr/>
        </p:nvSpPr>
        <p:spPr>
          <a:xfrm>
            <a:off x="667729" y="1911178"/>
            <a:ext cx="284700" cy="284700"/>
          </a:xfrm>
          <a:prstGeom prst="star5">
            <a:avLst>
              <a:gd fmla="val 19098" name="adj"/>
              <a:gd fmla="val 105146" name="hf"/>
              <a:gd fmla="val 110557" name="vf"/>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30" name="Google Shape;230;p33"/>
          <p:cNvSpPr/>
          <p:nvPr/>
        </p:nvSpPr>
        <p:spPr>
          <a:xfrm>
            <a:off x="667729" y="2462153"/>
            <a:ext cx="284700" cy="284700"/>
          </a:xfrm>
          <a:prstGeom prst="star5">
            <a:avLst>
              <a:gd fmla="val 19098" name="adj"/>
              <a:gd fmla="val 105146" name="hf"/>
              <a:gd fmla="val 110557" name="vf"/>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31" name="Google Shape;231;p33"/>
          <p:cNvSpPr/>
          <p:nvPr/>
        </p:nvSpPr>
        <p:spPr>
          <a:xfrm>
            <a:off x="667729" y="3013128"/>
            <a:ext cx="284700" cy="284700"/>
          </a:xfrm>
          <a:prstGeom prst="star5">
            <a:avLst>
              <a:gd fmla="val 19098" name="adj"/>
              <a:gd fmla="val 105146" name="hf"/>
              <a:gd fmla="val 110557" name="vf"/>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32" name="Google Shape;232;p33"/>
          <p:cNvSpPr/>
          <p:nvPr/>
        </p:nvSpPr>
        <p:spPr>
          <a:xfrm>
            <a:off x="667729" y="3634903"/>
            <a:ext cx="284700" cy="284700"/>
          </a:xfrm>
          <a:prstGeom prst="star5">
            <a:avLst>
              <a:gd fmla="val 19098" name="adj"/>
              <a:gd fmla="val 105146" name="hf"/>
              <a:gd fmla="val 110557" name="vf"/>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33" name="Google Shape;233;p33"/>
          <p:cNvSpPr/>
          <p:nvPr/>
        </p:nvSpPr>
        <p:spPr>
          <a:xfrm>
            <a:off x="7041450" y="0"/>
            <a:ext cx="2102400" cy="5171700"/>
          </a:xfrm>
          <a:prstGeom prst="rect">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19A4BC"/>
              </a:solidFill>
              <a:latin typeface="Arial"/>
              <a:ea typeface="Arial"/>
              <a:cs typeface="Arial"/>
              <a:sym typeface="Arial"/>
            </a:endParaRPr>
          </a:p>
        </p:txBody>
      </p:sp>
      <p:pic>
        <p:nvPicPr>
          <p:cNvPr id="234" name="Google Shape;234;p33"/>
          <p:cNvPicPr preferRelativeResize="0"/>
          <p:nvPr/>
        </p:nvPicPr>
        <p:blipFill rotWithShape="1">
          <a:blip r:embed="rId3">
            <a:alphaModFix/>
          </a:blip>
          <a:srcRect b="0" l="0" r="0" t="0"/>
          <a:stretch/>
        </p:blipFill>
        <p:spPr>
          <a:xfrm>
            <a:off x="5210560" y="215717"/>
            <a:ext cx="3151278" cy="472691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