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Lst>
  <p:sldSz cy="6858000" cx="12192000"/>
  <p:notesSz cx="6858000" cy="9144000"/>
  <p:embeddedFontLst>
    <p:embeddedFont>
      <p:font typeface="Roboto Black"/>
      <p:bold r:id="rId22"/>
      <p:boldItalic r:id="rId23"/>
    </p:embeddedFont>
    <p:embeddedFont>
      <p:font typeface="Roboto Thin"/>
      <p:regular r:id="rId24"/>
      <p:bold r:id="rId25"/>
      <p:italic r:id="rId26"/>
      <p:boldItalic r:id="rId27"/>
    </p:embeddedFont>
    <p:embeddedFont>
      <p:font typeface="Roboto Medium"/>
      <p:regular r:id="rId28"/>
      <p:bold r:id="rId29"/>
      <p:italic r:id="rId30"/>
      <p:boldItalic r:id="rId31"/>
    </p:embeddedFont>
    <p:embeddedFont>
      <p:font typeface="Roboto Light"/>
      <p:regular r:id="rId32"/>
      <p:bold r:id="rId33"/>
      <p:italic r:id="rId34"/>
      <p:boldItalic r:id="rId35"/>
    </p:embeddedFont>
    <p:embeddedFont>
      <p:font typeface="Lexend"/>
      <p:regular r:id="rId36"/>
      <p:bold r:id="rId3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6A5E6165-32D0-4BBD-ABFE-D2E2266786AF}">
  <a:tblStyle styleId="{6A5E6165-32D0-4BBD-ABFE-D2E2266786AF}" styleName="Table_0">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font" Target="fonts/RobotoBlack-bold.fntdata"/><Relationship Id="rId21" Type="http://schemas.openxmlformats.org/officeDocument/2006/relationships/slide" Target="slides/slide16.xml"/><Relationship Id="rId24" Type="http://schemas.openxmlformats.org/officeDocument/2006/relationships/font" Target="fonts/RobotoThin-regular.fntdata"/><Relationship Id="rId23" Type="http://schemas.openxmlformats.org/officeDocument/2006/relationships/font" Target="fonts/RobotoBlack-boldItalic.fntdata"/><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RobotoThin-italic.fntdata"/><Relationship Id="rId25" Type="http://schemas.openxmlformats.org/officeDocument/2006/relationships/font" Target="fonts/RobotoThin-bold.fntdata"/><Relationship Id="rId28" Type="http://schemas.openxmlformats.org/officeDocument/2006/relationships/font" Target="fonts/RobotoMedium-regular.fntdata"/><Relationship Id="rId27" Type="http://schemas.openxmlformats.org/officeDocument/2006/relationships/font" Target="fonts/RobotoThin-boldItalic.fntdata"/><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RobotoMedium-bold.fntdata"/><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font" Target="fonts/RobotoMedium-boldItalic.fntdata"/><Relationship Id="rId30" Type="http://schemas.openxmlformats.org/officeDocument/2006/relationships/font" Target="fonts/RobotoMedium-italic.fntdata"/><Relationship Id="rId11" Type="http://schemas.openxmlformats.org/officeDocument/2006/relationships/slide" Target="slides/slide6.xml"/><Relationship Id="rId33" Type="http://schemas.openxmlformats.org/officeDocument/2006/relationships/font" Target="fonts/RobotoLight-bold.fntdata"/><Relationship Id="rId10" Type="http://schemas.openxmlformats.org/officeDocument/2006/relationships/slide" Target="slides/slide5.xml"/><Relationship Id="rId32" Type="http://schemas.openxmlformats.org/officeDocument/2006/relationships/font" Target="fonts/RobotoLight-regular.fntdata"/><Relationship Id="rId13" Type="http://schemas.openxmlformats.org/officeDocument/2006/relationships/slide" Target="slides/slide8.xml"/><Relationship Id="rId35" Type="http://schemas.openxmlformats.org/officeDocument/2006/relationships/font" Target="fonts/RobotoLight-boldItalic.fntdata"/><Relationship Id="rId12" Type="http://schemas.openxmlformats.org/officeDocument/2006/relationships/slide" Target="slides/slide7.xml"/><Relationship Id="rId34" Type="http://schemas.openxmlformats.org/officeDocument/2006/relationships/font" Target="fonts/RobotoLight-italic.fntdata"/><Relationship Id="rId15" Type="http://schemas.openxmlformats.org/officeDocument/2006/relationships/slide" Target="slides/slide10.xml"/><Relationship Id="rId37" Type="http://schemas.openxmlformats.org/officeDocument/2006/relationships/font" Target="fonts/Lexend-bold.fntdata"/><Relationship Id="rId14" Type="http://schemas.openxmlformats.org/officeDocument/2006/relationships/slide" Target="slides/slide9.xml"/><Relationship Id="rId36" Type="http://schemas.openxmlformats.org/officeDocument/2006/relationships/font" Target="fonts/Lexend-regular.fntdata"/><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p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6" name="Google Shape;86;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b="1" lang="en-US" sz="1400">
                <a:solidFill>
                  <a:srgbClr val="33475B"/>
                </a:solidFill>
                <a:latin typeface="Avenir"/>
                <a:ea typeface="Avenir"/>
                <a:cs typeface="Avenir"/>
                <a:sym typeface="Avenir"/>
              </a:rPr>
              <a:t>Title Slide</a:t>
            </a:r>
            <a:endParaRPr b="1" sz="1400">
              <a:solidFill>
                <a:srgbClr val="33475B"/>
              </a:solidFill>
              <a:latin typeface="Avenir"/>
              <a:ea typeface="Avenir"/>
              <a:cs typeface="Avenir"/>
              <a:sym typeface="Avenir"/>
            </a:endParaRPr>
          </a:p>
          <a:p>
            <a:pPr indent="-304800" lvl="0" marL="457200" rtl="0" algn="l">
              <a:lnSpc>
                <a:spcPct val="100000"/>
              </a:lnSpc>
              <a:spcBef>
                <a:spcPts val="0"/>
              </a:spcBef>
              <a:spcAft>
                <a:spcPts val="0"/>
              </a:spcAft>
              <a:buClr>
                <a:srgbClr val="33475B"/>
              </a:buClr>
              <a:buSzPts val="1200"/>
              <a:buFont typeface="Avenir"/>
              <a:buChar char="●"/>
            </a:pPr>
            <a:r>
              <a:rPr lang="en-US" sz="1200">
                <a:solidFill>
                  <a:srgbClr val="33475B"/>
                </a:solidFill>
                <a:latin typeface="Avenir"/>
                <a:ea typeface="Avenir"/>
                <a:cs typeface="Avenir"/>
                <a:sym typeface="Avenir"/>
              </a:rPr>
              <a:t>Dark</a:t>
            </a:r>
            <a:endParaRPr sz="1200">
              <a:solidFill>
                <a:srgbClr val="33475B"/>
              </a:solidFill>
              <a:latin typeface="Avenir"/>
              <a:ea typeface="Avenir"/>
              <a:cs typeface="Avenir"/>
              <a:sym typeface="Aveni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6" name="Shape 206"/>
        <p:cNvGrpSpPr/>
        <p:nvPr/>
      </p:nvGrpSpPr>
      <p:grpSpPr>
        <a:xfrm>
          <a:off x="0" y="0"/>
          <a:ext cx="0" cy="0"/>
          <a:chOff x="0" y="0"/>
          <a:chExt cx="0" cy="0"/>
        </a:xfrm>
      </p:grpSpPr>
      <p:sp>
        <p:nvSpPr>
          <p:cNvPr id="207" name="Google Shape;207;p1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08" name="Google Shape;208;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0" name="Shape 220"/>
        <p:cNvGrpSpPr/>
        <p:nvPr/>
      </p:nvGrpSpPr>
      <p:grpSpPr>
        <a:xfrm>
          <a:off x="0" y="0"/>
          <a:ext cx="0" cy="0"/>
          <a:chOff x="0" y="0"/>
          <a:chExt cx="0" cy="0"/>
        </a:xfrm>
      </p:grpSpPr>
      <p:sp>
        <p:nvSpPr>
          <p:cNvPr id="221" name="Google Shape;221;p1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22" name="Google Shape;222;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8" name="Shape 228"/>
        <p:cNvGrpSpPr/>
        <p:nvPr/>
      </p:nvGrpSpPr>
      <p:grpSpPr>
        <a:xfrm>
          <a:off x="0" y="0"/>
          <a:ext cx="0" cy="0"/>
          <a:chOff x="0" y="0"/>
          <a:chExt cx="0" cy="0"/>
        </a:xfrm>
      </p:grpSpPr>
      <p:sp>
        <p:nvSpPr>
          <p:cNvPr id="229" name="Google Shape;229;p1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30" name="Google Shape;230;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8" name="Shape 238"/>
        <p:cNvGrpSpPr/>
        <p:nvPr/>
      </p:nvGrpSpPr>
      <p:grpSpPr>
        <a:xfrm>
          <a:off x="0" y="0"/>
          <a:ext cx="0" cy="0"/>
          <a:chOff x="0" y="0"/>
          <a:chExt cx="0" cy="0"/>
        </a:xfrm>
      </p:grpSpPr>
      <p:sp>
        <p:nvSpPr>
          <p:cNvPr id="239" name="Google Shape;239;p1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40" name="Google Shape;240;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8" name="Shape 248"/>
        <p:cNvGrpSpPr/>
        <p:nvPr/>
      </p:nvGrpSpPr>
      <p:grpSpPr>
        <a:xfrm>
          <a:off x="0" y="0"/>
          <a:ext cx="0" cy="0"/>
          <a:chOff x="0" y="0"/>
          <a:chExt cx="0" cy="0"/>
        </a:xfrm>
      </p:grpSpPr>
      <p:sp>
        <p:nvSpPr>
          <p:cNvPr id="249" name="Google Shape;249;p1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50" name="Google Shape;250;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0" name="Shape 270"/>
        <p:cNvGrpSpPr/>
        <p:nvPr/>
      </p:nvGrpSpPr>
      <p:grpSpPr>
        <a:xfrm>
          <a:off x="0" y="0"/>
          <a:ext cx="0" cy="0"/>
          <a:chOff x="0" y="0"/>
          <a:chExt cx="0" cy="0"/>
        </a:xfrm>
      </p:grpSpPr>
      <p:sp>
        <p:nvSpPr>
          <p:cNvPr id="271" name="Google Shape;271;p1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72" name="Google Shape;272;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6" name="Shape 276"/>
        <p:cNvGrpSpPr/>
        <p:nvPr/>
      </p:nvGrpSpPr>
      <p:grpSpPr>
        <a:xfrm>
          <a:off x="0" y="0"/>
          <a:ext cx="0" cy="0"/>
          <a:chOff x="0" y="0"/>
          <a:chExt cx="0" cy="0"/>
        </a:xfrm>
      </p:grpSpPr>
      <p:sp>
        <p:nvSpPr>
          <p:cNvPr id="277" name="Google Shape;277;g32e3d4cdc6e_0_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278" name="Google Shape;278;g32e3d4cdc6e_0_2: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79" name="Google Shape;279;g32e3d4cdc6e_0_2: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p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3" name="Google Shape;93;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rgbClr val="33475B"/>
              </a:buClr>
              <a:buSzPts val="1400"/>
              <a:buFont typeface="Avenir"/>
              <a:buNone/>
            </a:pPr>
            <a:r>
              <a:rPr b="1" lang="en-US" sz="1400">
                <a:solidFill>
                  <a:srgbClr val="33475B"/>
                </a:solidFill>
                <a:latin typeface="Avenir"/>
                <a:ea typeface="Avenir"/>
                <a:cs typeface="Avenir"/>
                <a:sym typeface="Avenir"/>
              </a:rPr>
              <a:t>Please watch all videos above. </a:t>
            </a:r>
            <a:endParaRPr b="1" sz="1400">
              <a:solidFill>
                <a:srgbClr val="33475B"/>
              </a:solidFill>
              <a:latin typeface="Avenir"/>
              <a:ea typeface="Avenir"/>
              <a:cs typeface="Avenir"/>
              <a:sym typeface="Aveni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 name="Shape 101"/>
        <p:cNvGrpSpPr/>
        <p:nvPr/>
      </p:nvGrpSpPr>
      <p:grpSpPr>
        <a:xfrm>
          <a:off x="0" y="0"/>
          <a:ext cx="0" cy="0"/>
          <a:chOff x="0" y="0"/>
          <a:chExt cx="0" cy="0"/>
        </a:xfrm>
      </p:grpSpPr>
      <p:sp>
        <p:nvSpPr>
          <p:cNvPr id="102" name="Google Shape;102;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03" name="Google Shape;103;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 name="Shape 110"/>
        <p:cNvGrpSpPr/>
        <p:nvPr/>
      </p:nvGrpSpPr>
      <p:grpSpPr>
        <a:xfrm>
          <a:off x="0" y="0"/>
          <a:ext cx="0" cy="0"/>
          <a:chOff x="0" y="0"/>
          <a:chExt cx="0" cy="0"/>
        </a:xfrm>
      </p:grpSpPr>
      <p:sp>
        <p:nvSpPr>
          <p:cNvPr id="111" name="Google Shape;111;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12" name="Google Shape;112;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22" name="Google Shape;122;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 name="Shape 162"/>
        <p:cNvGrpSpPr/>
        <p:nvPr/>
      </p:nvGrpSpPr>
      <p:grpSpPr>
        <a:xfrm>
          <a:off x="0" y="0"/>
          <a:ext cx="0" cy="0"/>
          <a:chOff x="0" y="0"/>
          <a:chExt cx="0" cy="0"/>
        </a:xfrm>
      </p:grpSpPr>
      <p:sp>
        <p:nvSpPr>
          <p:cNvPr id="163" name="Google Shape;163;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4" name="Google Shape;164;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65" name="Google Shape;165;p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 name="Shape 172"/>
        <p:cNvGrpSpPr/>
        <p:nvPr/>
      </p:nvGrpSpPr>
      <p:grpSpPr>
        <a:xfrm>
          <a:off x="0" y="0"/>
          <a:ext cx="0" cy="0"/>
          <a:chOff x="0" y="0"/>
          <a:chExt cx="0" cy="0"/>
        </a:xfrm>
      </p:grpSpPr>
      <p:sp>
        <p:nvSpPr>
          <p:cNvPr id="173" name="Google Shape;173;p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74" name="Google Shape;174;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5" name="Shape 185"/>
        <p:cNvGrpSpPr/>
        <p:nvPr/>
      </p:nvGrpSpPr>
      <p:grpSpPr>
        <a:xfrm>
          <a:off x="0" y="0"/>
          <a:ext cx="0" cy="0"/>
          <a:chOff x="0" y="0"/>
          <a:chExt cx="0" cy="0"/>
        </a:xfrm>
      </p:grpSpPr>
      <p:sp>
        <p:nvSpPr>
          <p:cNvPr id="186" name="Google Shape;186;p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87" name="Google Shape;187;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8" name="Shape 198"/>
        <p:cNvGrpSpPr/>
        <p:nvPr/>
      </p:nvGrpSpPr>
      <p:grpSpPr>
        <a:xfrm>
          <a:off x="0" y="0"/>
          <a:ext cx="0" cy="0"/>
          <a:chOff x="0" y="0"/>
          <a:chExt cx="0" cy="0"/>
        </a:xfrm>
      </p:grpSpPr>
      <p:sp>
        <p:nvSpPr>
          <p:cNvPr id="199" name="Google Shape;199;p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00" name="Google Shape;200;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5" name="Shape 15"/>
        <p:cNvGrpSpPr/>
        <p:nvPr/>
      </p:nvGrpSpPr>
      <p:grpSpPr>
        <a:xfrm>
          <a:off x="0" y="0"/>
          <a:ext cx="0" cy="0"/>
          <a:chOff x="0" y="0"/>
          <a:chExt cx="0" cy="0"/>
        </a:xfrm>
      </p:grpSpPr>
      <p:sp>
        <p:nvSpPr>
          <p:cNvPr id="16" name="Google Shape;16;p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7" name="Google Shape;17;p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8" name="Google Shape;18;p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72" name="Shape 72"/>
        <p:cNvGrpSpPr/>
        <p:nvPr/>
      </p:nvGrpSpPr>
      <p:grpSpPr>
        <a:xfrm>
          <a:off x="0" y="0"/>
          <a:ext cx="0" cy="0"/>
          <a:chOff x="0" y="0"/>
          <a:chExt cx="0" cy="0"/>
        </a:xfrm>
      </p:grpSpPr>
      <p:sp>
        <p:nvSpPr>
          <p:cNvPr id="73" name="Google Shape;73;p11"/>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4" name="Google Shape;74;p11"/>
          <p:cNvSpPr txBox="1"/>
          <p:nvPr>
            <p:ph idx="1" type="body"/>
          </p:nvPr>
        </p:nvSpPr>
        <p:spPr>
          <a:xfrm rot="5400000">
            <a:off x="3920331" y="-1256506"/>
            <a:ext cx="4351338" cy="105156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5" name="Google Shape;75;p1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6" name="Google Shape;76;p1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7" name="Google Shape;77;p1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8" name="Shape 78"/>
        <p:cNvGrpSpPr/>
        <p:nvPr/>
      </p:nvGrpSpPr>
      <p:grpSpPr>
        <a:xfrm>
          <a:off x="0" y="0"/>
          <a:ext cx="0" cy="0"/>
          <a:chOff x="0" y="0"/>
          <a:chExt cx="0" cy="0"/>
        </a:xfrm>
      </p:grpSpPr>
      <p:sp>
        <p:nvSpPr>
          <p:cNvPr id="79" name="Google Shape;79;p12"/>
          <p:cNvSpPr txBox="1"/>
          <p:nvPr>
            <p:ph type="title"/>
          </p:nvPr>
        </p:nvSpPr>
        <p:spPr>
          <a:xfrm rot="5400000">
            <a:off x="7133431" y="1956594"/>
            <a:ext cx="5811838" cy="26289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0" name="Google Shape;80;p12"/>
          <p:cNvSpPr txBox="1"/>
          <p:nvPr>
            <p:ph idx="1" type="body"/>
          </p:nvPr>
        </p:nvSpPr>
        <p:spPr>
          <a:xfrm rot="5400000">
            <a:off x="1799431" y="-596106"/>
            <a:ext cx="5811838" cy="77343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81" name="Google Shape;81;p1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2" name="Google Shape;82;p1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3" name="Google Shape;83;p1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9" name="Shape 19"/>
        <p:cNvGrpSpPr/>
        <p:nvPr/>
      </p:nvGrpSpPr>
      <p:grpSpPr>
        <a:xfrm>
          <a:off x="0" y="0"/>
          <a:ext cx="0" cy="0"/>
          <a:chOff x="0" y="0"/>
          <a:chExt cx="0" cy="0"/>
        </a:xfrm>
      </p:grpSpPr>
      <p:sp>
        <p:nvSpPr>
          <p:cNvPr id="20" name="Google Shape;20;p3"/>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 name="Google Shape;21;p3"/>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22" name="Google Shape;22;p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3" name="Google Shape;23;p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4" name="Google Shape;24;p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5" name="Shape 25"/>
        <p:cNvGrpSpPr/>
        <p:nvPr/>
      </p:nvGrpSpPr>
      <p:grpSpPr>
        <a:xfrm>
          <a:off x="0" y="0"/>
          <a:ext cx="0" cy="0"/>
          <a:chOff x="0" y="0"/>
          <a:chExt cx="0" cy="0"/>
        </a:xfrm>
      </p:grpSpPr>
      <p:sp>
        <p:nvSpPr>
          <p:cNvPr id="26" name="Google Shape;26;p4"/>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7" name="Google Shape;27;p4"/>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8" name="Google Shape;28;p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9" name="Google Shape;29;p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0" name="Google Shape;30;p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31" name="Shape 31"/>
        <p:cNvGrpSpPr/>
        <p:nvPr/>
      </p:nvGrpSpPr>
      <p:grpSpPr>
        <a:xfrm>
          <a:off x="0" y="0"/>
          <a:ext cx="0" cy="0"/>
          <a:chOff x="0" y="0"/>
          <a:chExt cx="0" cy="0"/>
        </a:xfrm>
      </p:grpSpPr>
      <p:sp>
        <p:nvSpPr>
          <p:cNvPr id="32" name="Google Shape;32;p5"/>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3" name="Google Shape;33;p5"/>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888888"/>
              </a:buClr>
              <a:buSzPts val="2400"/>
              <a:buNone/>
              <a:defRPr sz="2400">
                <a:solidFill>
                  <a:srgbClr val="888888"/>
                </a:solidFill>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34" name="Google Shape;34;p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5" name="Google Shape;35;p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6" name="Google Shape;36;p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7" name="Shape 37"/>
        <p:cNvGrpSpPr/>
        <p:nvPr/>
      </p:nvGrpSpPr>
      <p:grpSpPr>
        <a:xfrm>
          <a:off x="0" y="0"/>
          <a:ext cx="0" cy="0"/>
          <a:chOff x="0" y="0"/>
          <a:chExt cx="0" cy="0"/>
        </a:xfrm>
      </p:grpSpPr>
      <p:sp>
        <p:nvSpPr>
          <p:cNvPr id="38" name="Google Shape;38;p6"/>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9" name="Google Shape;39;p6"/>
          <p:cNvSpPr txBox="1"/>
          <p:nvPr>
            <p:ph idx="1" type="body"/>
          </p:nvPr>
        </p:nvSpPr>
        <p:spPr>
          <a:xfrm>
            <a:off x="838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0" name="Google Shape;40;p6"/>
          <p:cNvSpPr txBox="1"/>
          <p:nvPr>
            <p:ph idx="2" type="body"/>
          </p:nvPr>
        </p:nvSpPr>
        <p:spPr>
          <a:xfrm>
            <a:off x="6172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1" name="Google Shape;41;p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2" name="Google Shape;42;p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3" name="Google Shape;43;p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4" name="Shape 44"/>
        <p:cNvGrpSpPr/>
        <p:nvPr/>
      </p:nvGrpSpPr>
      <p:grpSpPr>
        <a:xfrm>
          <a:off x="0" y="0"/>
          <a:ext cx="0" cy="0"/>
          <a:chOff x="0" y="0"/>
          <a:chExt cx="0" cy="0"/>
        </a:xfrm>
      </p:grpSpPr>
      <p:sp>
        <p:nvSpPr>
          <p:cNvPr id="45" name="Google Shape;45;p7"/>
          <p:cNvSpPr txBox="1"/>
          <p:nvPr>
            <p:ph type="title"/>
          </p:nvPr>
        </p:nvSpPr>
        <p:spPr>
          <a:xfrm>
            <a:off x="839788"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6" name="Google Shape;46;p7"/>
          <p:cNvSpPr txBox="1"/>
          <p:nvPr>
            <p:ph idx="1" type="body"/>
          </p:nvPr>
        </p:nvSpPr>
        <p:spPr>
          <a:xfrm>
            <a:off x="839788" y="1681163"/>
            <a:ext cx="5157787"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7" name="Google Shape;47;p7"/>
          <p:cNvSpPr txBox="1"/>
          <p:nvPr>
            <p:ph idx="2" type="body"/>
          </p:nvPr>
        </p:nvSpPr>
        <p:spPr>
          <a:xfrm>
            <a:off x="839788" y="2505075"/>
            <a:ext cx="5157787"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8" name="Google Shape;48;p7"/>
          <p:cNvSpPr txBox="1"/>
          <p:nvPr>
            <p:ph idx="3" type="body"/>
          </p:nvPr>
        </p:nvSpPr>
        <p:spPr>
          <a:xfrm>
            <a:off x="6172200" y="1681163"/>
            <a:ext cx="5183188"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9" name="Google Shape;49;p7"/>
          <p:cNvSpPr txBox="1"/>
          <p:nvPr>
            <p:ph idx="4" type="body"/>
          </p:nvPr>
        </p:nvSpPr>
        <p:spPr>
          <a:xfrm>
            <a:off x="6172200" y="2505075"/>
            <a:ext cx="5183188"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0" name="Google Shape;50;p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1" name="Google Shape;51;p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2" name="Google Shape;52;p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53" name="Shape 53"/>
        <p:cNvGrpSpPr/>
        <p:nvPr/>
      </p:nvGrpSpPr>
      <p:grpSpPr>
        <a:xfrm>
          <a:off x="0" y="0"/>
          <a:ext cx="0" cy="0"/>
          <a:chOff x="0" y="0"/>
          <a:chExt cx="0" cy="0"/>
        </a:xfrm>
      </p:grpSpPr>
      <p:sp>
        <p:nvSpPr>
          <p:cNvPr id="54" name="Google Shape;54;p8"/>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5" name="Google Shape;55;p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6" name="Google Shape;56;p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7" name="Google Shape;57;p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8" name="Shape 58"/>
        <p:cNvGrpSpPr/>
        <p:nvPr/>
      </p:nvGrpSpPr>
      <p:grpSpPr>
        <a:xfrm>
          <a:off x="0" y="0"/>
          <a:ext cx="0" cy="0"/>
          <a:chOff x="0" y="0"/>
          <a:chExt cx="0" cy="0"/>
        </a:xfrm>
      </p:grpSpPr>
      <p:sp>
        <p:nvSpPr>
          <p:cNvPr id="59" name="Google Shape;59;p9"/>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0" name="Google Shape;60;p9"/>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normAutofit/>
          </a:bodyPr>
          <a:lstStyle>
            <a:lvl1pPr indent="-431800" lvl="0" marL="457200" algn="l">
              <a:lnSpc>
                <a:spcPct val="90000"/>
              </a:lnSpc>
              <a:spcBef>
                <a:spcPts val="1000"/>
              </a:spcBef>
              <a:spcAft>
                <a:spcPts val="0"/>
              </a:spcAft>
              <a:buClr>
                <a:schemeClr val="dk1"/>
              </a:buClr>
              <a:buSzPts val="3200"/>
              <a:buChar char="•"/>
              <a:defRPr sz="3200"/>
            </a:lvl1pPr>
            <a:lvl2pPr indent="-406400" lvl="1" marL="914400" algn="l">
              <a:lnSpc>
                <a:spcPct val="90000"/>
              </a:lnSpc>
              <a:spcBef>
                <a:spcPts val="500"/>
              </a:spcBef>
              <a:spcAft>
                <a:spcPts val="0"/>
              </a:spcAft>
              <a:buClr>
                <a:schemeClr val="dk1"/>
              </a:buClr>
              <a:buSzPts val="2800"/>
              <a:buChar char="•"/>
              <a:defRPr sz="2800"/>
            </a:lvl2pPr>
            <a:lvl3pPr indent="-381000" lvl="2" marL="1371600" algn="l">
              <a:lnSpc>
                <a:spcPct val="90000"/>
              </a:lnSpc>
              <a:spcBef>
                <a:spcPts val="500"/>
              </a:spcBef>
              <a:spcAft>
                <a:spcPts val="0"/>
              </a:spcAft>
              <a:buClr>
                <a:schemeClr val="dk1"/>
              </a:buClr>
              <a:buSzPts val="2400"/>
              <a:buChar char="•"/>
              <a:defRPr sz="2400"/>
            </a:lvl3pPr>
            <a:lvl4pPr indent="-355600" lvl="3" marL="1828800" algn="l">
              <a:lnSpc>
                <a:spcPct val="90000"/>
              </a:lnSpc>
              <a:spcBef>
                <a:spcPts val="500"/>
              </a:spcBef>
              <a:spcAft>
                <a:spcPts val="0"/>
              </a:spcAft>
              <a:buClr>
                <a:schemeClr val="dk1"/>
              </a:buClr>
              <a:buSzPts val="2000"/>
              <a:buChar char="•"/>
              <a:defRPr sz="2000"/>
            </a:lvl4pPr>
            <a:lvl5pPr indent="-355600" lvl="4" marL="2286000" algn="l">
              <a:lnSpc>
                <a:spcPct val="90000"/>
              </a:lnSpc>
              <a:spcBef>
                <a:spcPts val="500"/>
              </a:spcBef>
              <a:spcAft>
                <a:spcPts val="0"/>
              </a:spcAft>
              <a:buClr>
                <a:schemeClr val="dk1"/>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61" name="Google Shape;61;p9"/>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2" name="Google Shape;62;p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3" name="Google Shape;63;p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4" name="Google Shape;64;p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5" name="Shape 65"/>
        <p:cNvGrpSpPr/>
        <p:nvPr/>
      </p:nvGrpSpPr>
      <p:grpSpPr>
        <a:xfrm>
          <a:off x="0" y="0"/>
          <a:ext cx="0" cy="0"/>
          <a:chOff x="0" y="0"/>
          <a:chExt cx="0" cy="0"/>
        </a:xfrm>
      </p:grpSpPr>
      <p:sp>
        <p:nvSpPr>
          <p:cNvPr id="66" name="Google Shape;66;p10"/>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7" name="Google Shape;67;p10"/>
          <p:cNvSpPr/>
          <p:nvPr>
            <p:ph idx="2" type="pic"/>
          </p:nvPr>
        </p:nvSpPr>
        <p:spPr>
          <a:xfrm>
            <a:off x="5183188" y="987425"/>
            <a:ext cx="6172200" cy="4873625"/>
          </a:xfrm>
          <a:prstGeom prst="rect">
            <a:avLst/>
          </a:prstGeom>
          <a:noFill/>
          <a:ln>
            <a:noFill/>
          </a:ln>
        </p:spPr>
      </p:sp>
      <p:sp>
        <p:nvSpPr>
          <p:cNvPr id="68" name="Google Shape;68;p10"/>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9" name="Google Shape;69;p1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0" name="Google Shape;70;p1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1" name="Google Shape;71;p1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p1"/>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3" name="Google Shape;13;p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4" name="Google Shape;14;p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1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1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14.png"/><Relationship Id="rId4" Type="http://schemas.openxmlformats.org/officeDocument/2006/relationships/image" Target="../media/image19.jpg"/><Relationship Id="rId5" Type="http://schemas.openxmlformats.org/officeDocument/2006/relationships/image" Target="../media/image17.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14.png"/><Relationship Id="rId4" Type="http://schemas.openxmlformats.org/officeDocument/2006/relationships/image" Target="../media/image13.jpg"/><Relationship Id="rId5" Type="http://schemas.openxmlformats.org/officeDocument/2006/relationships/image" Target="../media/image5.jpg"/><Relationship Id="rId6" Type="http://schemas.openxmlformats.org/officeDocument/2006/relationships/image" Target="../media/image15.jpg"/><Relationship Id="rId7" Type="http://schemas.openxmlformats.org/officeDocument/2006/relationships/image" Target="../media/image17.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6.png"/><Relationship Id="rId4" Type="http://schemas.openxmlformats.org/officeDocument/2006/relationships/image" Target="../media/image9.png"/><Relationship Id="rId5" Type="http://schemas.openxmlformats.org/officeDocument/2006/relationships/image" Target="../media/image10.png"/><Relationship Id="rId6" Type="http://schemas.openxmlformats.org/officeDocument/2006/relationships/hyperlink" Target="https://academy.hubspot.com/courses/growth-driven-design?utm_source=offers&amp;utm_medium=offers&amp;utm_campaign=seondary-conversion_wireframe-template_template" TargetMode="External"/><Relationship Id="rId7" Type="http://schemas.openxmlformats.org/officeDocument/2006/relationships/hyperlink" Target="https://upmetrics.co/call-to-downloadt?utm_source=company-profile-templates&amp;utm_medium=bizplanr&amp;utm_campaign=download"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4.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14.png"/><Relationship Id="rId4" Type="http://schemas.openxmlformats.org/officeDocument/2006/relationships/image" Target="../media/image13.jpg"/><Relationship Id="rId5" Type="http://schemas.openxmlformats.org/officeDocument/2006/relationships/image" Target="../media/image5.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14.png"/><Relationship Id="rId4" Type="http://schemas.openxmlformats.org/officeDocument/2006/relationships/image" Target="../media/image15.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3.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1EB"/>
        </a:solidFill>
      </p:bgPr>
    </p:bg>
    <p:spTree>
      <p:nvGrpSpPr>
        <p:cNvPr id="87" name="Shape 87"/>
        <p:cNvGrpSpPr/>
        <p:nvPr/>
      </p:nvGrpSpPr>
      <p:grpSpPr>
        <a:xfrm>
          <a:off x="0" y="0"/>
          <a:ext cx="0" cy="0"/>
          <a:chOff x="0" y="0"/>
          <a:chExt cx="0" cy="0"/>
        </a:xfrm>
      </p:grpSpPr>
      <p:sp>
        <p:nvSpPr>
          <p:cNvPr id="88" name="Google Shape;88;p13"/>
          <p:cNvSpPr txBox="1"/>
          <p:nvPr>
            <p:ph idx="4294967295" type="title"/>
          </p:nvPr>
        </p:nvSpPr>
        <p:spPr>
          <a:xfrm>
            <a:off x="1226100" y="2499950"/>
            <a:ext cx="10513800" cy="1273200"/>
          </a:xfrm>
          <a:prstGeom prst="rect">
            <a:avLst/>
          </a:prstGeom>
          <a:noFill/>
          <a:ln>
            <a:noFill/>
          </a:ln>
        </p:spPr>
        <p:txBody>
          <a:bodyPr anchorCtr="0" anchor="t" bIns="121900" lIns="121900" spcFirstLastPara="1" rIns="121900" wrap="square" tIns="121900">
            <a:normAutofit fontScale="90000"/>
          </a:bodyPr>
          <a:lstStyle/>
          <a:p>
            <a:pPr indent="0" lvl="0" marL="0" rtl="0" algn="l">
              <a:lnSpc>
                <a:spcPct val="90000"/>
              </a:lnSpc>
              <a:spcBef>
                <a:spcPts val="0"/>
              </a:spcBef>
              <a:spcAft>
                <a:spcPts val="0"/>
              </a:spcAft>
              <a:buClr>
                <a:schemeClr val="lt1"/>
              </a:buClr>
              <a:buSzPct val="100000"/>
              <a:buFont typeface="Avenir"/>
              <a:buNone/>
            </a:pPr>
            <a:r>
              <a:rPr lang="en-US" sz="6400">
                <a:solidFill>
                  <a:srgbClr val="33475B"/>
                </a:solidFill>
                <a:latin typeface="Lexend"/>
                <a:ea typeface="Lexend"/>
                <a:cs typeface="Lexend"/>
                <a:sym typeface="Lexend"/>
              </a:rPr>
              <a:t>Company Profile Template</a:t>
            </a:r>
            <a:endParaRPr sz="6400">
              <a:solidFill>
                <a:srgbClr val="33475B"/>
              </a:solidFill>
              <a:latin typeface="Lexend"/>
              <a:ea typeface="Lexend"/>
              <a:cs typeface="Lexend"/>
              <a:sym typeface="Lexend"/>
            </a:endParaRPr>
          </a:p>
          <a:p>
            <a:pPr indent="0" lvl="0" marL="0" rtl="0" algn="l">
              <a:lnSpc>
                <a:spcPct val="90000"/>
              </a:lnSpc>
              <a:spcBef>
                <a:spcPts val="0"/>
              </a:spcBef>
              <a:spcAft>
                <a:spcPts val="0"/>
              </a:spcAft>
              <a:buClr>
                <a:srgbClr val="FFFFFF"/>
              </a:buClr>
              <a:buSzPct val="100000"/>
              <a:buFont typeface="Avenir"/>
              <a:buNone/>
            </a:pPr>
            <a:r>
              <a:t/>
            </a:r>
            <a:endParaRPr b="1" sz="6400">
              <a:solidFill>
                <a:srgbClr val="FFFFFF"/>
              </a:solidFill>
              <a:latin typeface="Avenir"/>
              <a:ea typeface="Avenir"/>
              <a:cs typeface="Avenir"/>
              <a:sym typeface="Avenir"/>
            </a:endParaRPr>
          </a:p>
        </p:txBody>
      </p:sp>
      <p:cxnSp>
        <p:nvCxnSpPr>
          <p:cNvPr id="89" name="Google Shape;89;p13"/>
          <p:cNvCxnSpPr/>
          <p:nvPr/>
        </p:nvCxnSpPr>
        <p:spPr>
          <a:xfrm>
            <a:off x="735724" y="750200"/>
            <a:ext cx="595800" cy="0"/>
          </a:xfrm>
          <a:prstGeom prst="straightConnector1">
            <a:avLst/>
          </a:prstGeom>
          <a:noFill/>
          <a:ln cap="flat" cmpd="sng" w="19050">
            <a:solidFill>
              <a:srgbClr val="F16334"/>
            </a:solidFill>
            <a:prstDash val="solid"/>
            <a:round/>
            <a:headEnd len="sm" w="sm" type="none"/>
            <a:tailEnd len="sm" w="sm" type="none"/>
          </a:ln>
        </p:spPr>
      </p:cxnSp>
      <p:pic>
        <p:nvPicPr>
          <p:cNvPr id="90" name="Google Shape;90;p13"/>
          <p:cNvPicPr preferRelativeResize="0"/>
          <p:nvPr/>
        </p:nvPicPr>
        <p:blipFill>
          <a:blip r:embed="rId3">
            <a:alphaModFix/>
          </a:blip>
          <a:stretch>
            <a:fillRect/>
          </a:stretch>
        </p:blipFill>
        <p:spPr>
          <a:xfrm>
            <a:off x="533400" y="496550"/>
            <a:ext cx="819150" cy="20955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09" name="Shape 209"/>
        <p:cNvGrpSpPr/>
        <p:nvPr/>
      </p:nvGrpSpPr>
      <p:grpSpPr>
        <a:xfrm>
          <a:off x="0" y="0"/>
          <a:ext cx="0" cy="0"/>
          <a:chOff x="0" y="0"/>
          <a:chExt cx="0" cy="0"/>
        </a:xfrm>
      </p:grpSpPr>
      <p:sp>
        <p:nvSpPr>
          <p:cNvPr id="210" name="Google Shape;210;p22"/>
          <p:cNvSpPr txBox="1"/>
          <p:nvPr>
            <p:ph type="title"/>
          </p:nvPr>
        </p:nvSpPr>
        <p:spPr>
          <a:xfrm>
            <a:off x="854383" y="365125"/>
            <a:ext cx="6746400" cy="1325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3A3838"/>
              </a:buClr>
              <a:buSzPts val="4000"/>
              <a:buFont typeface="Roboto Medium"/>
              <a:buNone/>
            </a:pPr>
            <a:r>
              <a:rPr lang="en-US" sz="4000">
                <a:solidFill>
                  <a:srgbClr val="3A3838"/>
                </a:solidFill>
                <a:latin typeface="Lexend"/>
                <a:ea typeface="Lexend"/>
                <a:cs typeface="Lexend"/>
                <a:sym typeface="Lexend"/>
              </a:rPr>
              <a:t>Awards &amp; Recognition</a:t>
            </a:r>
            <a:endParaRPr>
              <a:solidFill>
                <a:srgbClr val="3A3838"/>
              </a:solidFill>
              <a:latin typeface="Lexend"/>
              <a:ea typeface="Lexend"/>
              <a:cs typeface="Lexend"/>
              <a:sym typeface="Lexend"/>
            </a:endParaRPr>
          </a:p>
        </p:txBody>
      </p:sp>
      <p:sp>
        <p:nvSpPr>
          <p:cNvPr id="211" name="Google Shape;211;p22"/>
          <p:cNvSpPr txBox="1"/>
          <p:nvPr/>
        </p:nvSpPr>
        <p:spPr>
          <a:xfrm>
            <a:off x="854375" y="3119599"/>
            <a:ext cx="2046300" cy="2432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i="0" lang="en-US" sz="1800" u="none" cap="none" strike="noStrike">
                <a:solidFill>
                  <a:schemeClr val="dk1"/>
                </a:solidFill>
                <a:latin typeface="Lexend"/>
                <a:ea typeface="Lexend"/>
                <a:cs typeface="Lexend"/>
                <a:sym typeface="Lexend"/>
              </a:rPr>
              <a:t>Insert description of award here</a:t>
            </a:r>
            <a:endParaRPr i="0" sz="1800" u="none" cap="none" strike="noStrike">
              <a:solidFill>
                <a:schemeClr val="dk1"/>
              </a:solidFill>
              <a:latin typeface="Lexend"/>
              <a:ea typeface="Lexend"/>
              <a:cs typeface="Lexend"/>
              <a:sym typeface="Lexend"/>
            </a:endParaRPr>
          </a:p>
          <a:p>
            <a:pPr indent="0" lvl="0" marL="0" marR="0" rtl="0" algn="l">
              <a:lnSpc>
                <a:spcPct val="100000"/>
              </a:lnSpc>
              <a:spcBef>
                <a:spcPts val="0"/>
              </a:spcBef>
              <a:spcAft>
                <a:spcPts val="0"/>
              </a:spcAft>
              <a:buClr>
                <a:srgbClr val="000000"/>
              </a:buClr>
              <a:buSzPts val="1800"/>
              <a:buFont typeface="Arial"/>
              <a:buNone/>
            </a:pPr>
            <a:r>
              <a:t/>
            </a:r>
            <a:endParaRPr i="0" sz="1800" u="none" cap="none" strike="noStrike">
              <a:solidFill>
                <a:schemeClr val="dk1"/>
              </a:solidFill>
              <a:latin typeface="Lexend"/>
              <a:ea typeface="Lexend"/>
              <a:cs typeface="Lexend"/>
              <a:sym typeface="Lexend"/>
            </a:endParaRPr>
          </a:p>
          <a:p>
            <a:pPr indent="0" lvl="0" marL="0" marR="0" rtl="0" algn="l">
              <a:lnSpc>
                <a:spcPct val="100000"/>
              </a:lnSpc>
              <a:spcBef>
                <a:spcPts val="0"/>
              </a:spcBef>
              <a:spcAft>
                <a:spcPts val="0"/>
              </a:spcAft>
              <a:buClr>
                <a:schemeClr val="dk1"/>
              </a:buClr>
              <a:buSzPts val="1600"/>
              <a:buFont typeface="Arial"/>
              <a:buNone/>
            </a:pPr>
            <a:r>
              <a:rPr i="0" lang="en-US" sz="1600" u="none" cap="none" strike="noStrike">
                <a:solidFill>
                  <a:srgbClr val="3F3F3F"/>
                </a:solidFill>
                <a:latin typeface="Lexend"/>
                <a:ea typeface="Lexend"/>
                <a:cs typeface="Lexend"/>
                <a:sym typeface="Lexend"/>
              </a:rPr>
              <a:t>Pellentesque consectetur leo sem, tempor finibus ipsum vehicula eget.</a:t>
            </a:r>
            <a:endParaRPr i="0" sz="1800" u="none" cap="none" strike="noStrike">
              <a:solidFill>
                <a:schemeClr val="dk1"/>
              </a:solidFill>
              <a:latin typeface="Lexend"/>
              <a:ea typeface="Lexend"/>
              <a:cs typeface="Lexend"/>
              <a:sym typeface="Lexend"/>
            </a:endParaRPr>
          </a:p>
        </p:txBody>
      </p:sp>
      <p:sp>
        <p:nvSpPr>
          <p:cNvPr id="212" name="Google Shape;212;p22"/>
          <p:cNvSpPr/>
          <p:nvPr/>
        </p:nvSpPr>
        <p:spPr>
          <a:xfrm>
            <a:off x="931375" y="1418000"/>
            <a:ext cx="1110000" cy="62100"/>
          </a:xfrm>
          <a:prstGeom prst="rect">
            <a:avLst/>
          </a:prstGeom>
          <a:solidFill>
            <a:srgbClr val="F16334"/>
          </a:solidFill>
          <a:ln cap="flat" cmpd="sng" w="12700">
            <a:solidFill>
              <a:srgbClr val="00897C"/>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213" name="Google Shape;213;p22"/>
          <p:cNvPicPr preferRelativeResize="0"/>
          <p:nvPr/>
        </p:nvPicPr>
        <p:blipFill rotWithShape="1">
          <a:blip r:embed="rId3">
            <a:alphaModFix/>
          </a:blip>
          <a:srcRect b="0" l="0" r="0" t="0"/>
          <a:stretch/>
        </p:blipFill>
        <p:spPr>
          <a:xfrm>
            <a:off x="854375" y="2140350"/>
            <a:ext cx="705875" cy="891650"/>
          </a:xfrm>
          <a:prstGeom prst="rect">
            <a:avLst/>
          </a:prstGeom>
          <a:noFill/>
          <a:ln>
            <a:noFill/>
          </a:ln>
        </p:spPr>
      </p:pic>
      <p:sp>
        <p:nvSpPr>
          <p:cNvPr id="214" name="Google Shape;214;p22"/>
          <p:cNvSpPr txBox="1"/>
          <p:nvPr/>
        </p:nvSpPr>
        <p:spPr>
          <a:xfrm>
            <a:off x="3430875" y="3119599"/>
            <a:ext cx="2046300" cy="2432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i="0" lang="en-US" sz="1800" u="none" cap="none" strike="noStrike">
                <a:solidFill>
                  <a:schemeClr val="dk1"/>
                </a:solidFill>
                <a:latin typeface="Lexend"/>
                <a:ea typeface="Lexend"/>
                <a:cs typeface="Lexend"/>
                <a:sym typeface="Lexend"/>
              </a:rPr>
              <a:t>Insert description of award here</a:t>
            </a:r>
            <a:endParaRPr i="0" sz="1800" u="none" cap="none" strike="noStrike">
              <a:solidFill>
                <a:schemeClr val="dk1"/>
              </a:solidFill>
              <a:latin typeface="Lexend"/>
              <a:ea typeface="Lexend"/>
              <a:cs typeface="Lexend"/>
              <a:sym typeface="Lexend"/>
            </a:endParaRPr>
          </a:p>
          <a:p>
            <a:pPr indent="0" lvl="0" marL="0" marR="0" rtl="0" algn="l">
              <a:lnSpc>
                <a:spcPct val="100000"/>
              </a:lnSpc>
              <a:spcBef>
                <a:spcPts val="0"/>
              </a:spcBef>
              <a:spcAft>
                <a:spcPts val="0"/>
              </a:spcAft>
              <a:buClr>
                <a:srgbClr val="000000"/>
              </a:buClr>
              <a:buSzPts val="1800"/>
              <a:buFont typeface="Arial"/>
              <a:buNone/>
            </a:pPr>
            <a:r>
              <a:t/>
            </a:r>
            <a:endParaRPr i="0" sz="1800" u="none" cap="none" strike="noStrike">
              <a:solidFill>
                <a:schemeClr val="dk1"/>
              </a:solidFill>
              <a:latin typeface="Lexend"/>
              <a:ea typeface="Lexend"/>
              <a:cs typeface="Lexend"/>
              <a:sym typeface="Lexend"/>
            </a:endParaRPr>
          </a:p>
          <a:p>
            <a:pPr indent="0" lvl="0" marL="0" marR="0" rtl="0" algn="l">
              <a:lnSpc>
                <a:spcPct val="100000"/>
              </a:lnSpc>
              <a:spcBef>
                <a:spcPts val="0"/>
              </a:spcBef>
              <a:spcAft>
                <a:spcPts val="0"/>
              </a:spcAft>
              <a:buClr>
                <a:srgbClr val="000000"/>
              </a:buClr>
              <a:buSzPts val="1600"/>
              <a:buFont typeface="Arial"/>
              <a:buNone/>
            </a:pPr>
            <a:r>
              <a:rPr i="0" lang="en-US" sz="1600" u="none" cap="none" strike="noStrike">
                <a:solidFill>
                  <a:srgbClr val="3F3F3F"/>
                </a:solidFill>
                <a:latin typeface="Lexend"/>
                <a:ea typeface="Lexend"/>
                <a:cs typeface="Lexend"/>
                <a:sym typeface="Lexend"/>
              </a:rPr>
              <a:t>Pellentesque consectetur leo sem, tempor finibus ipsum vehicula eget.</a:t>
            </a:r>
            <a:endParaRPr i="0" sz="1800" u="none" cap="none" strike="noStrike">
              <a:solidFill>
                <a:schemeClr val="dk1"/>
              </a:solidFill>
              <a:latin typeface="Lexend"/>
              <a:ea typeface="Lexend"/>
              <a:cs typeface="Lexend"/>
              <a:sym typeface="Lexend"/>
            </a:endParaRPr>
          </a:p>
        </p:txBody>
      </p:sp>
      <p:sp>
        <p:nvSpPr>
          <p:cNvPr id="215" name="Google Shape;215;p22"/>
          <p:cNvSpPr txBox="1"/>
          <p:nvPr/>
        </p:nvSpPr>
        <p:spPr>
          <a:xfrm>
            <a:off x="6007375" y="3119599"/>
            <a:ext cx="2046300" cy="2432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i="0" lang="en-US" sz="1800" u="none" cap="none" strike="noStrike">
                <a:solidFill>
                  <a:schemeClr val="dk1"/>
                </a:solidFill>
                <a:latin typeface="Lexend"/>
                <a:ea typeface="Lexend"/>
                <a:cs typeface="Lexend"/>
                <a:sym typeface="Lexend"/>
              </a:rPr>
              <a:t>Insert description of award here</a:t>
            </a:r>
            <a:endParaRPr i="0" sz="1800" u="none" cap="none" strike="noStrike">
              <a:solidFill>
                <a:schemeClr val="dk1"/>
              </a:solidFill>
              <a:latin typeface="Lexend"/>
              <a:ea typeface="Lexend"/>
              <a:cs typeface="Lexend"/>
              <a:sym typeface="Lexend"/>
            </a:endParaRPr>
          </a:p>
          <a:p>
            <a:pPr indent="0" lvl="0" marL="0" marR="0" rtl="0" algn="l">
              <a:lnSpc>
                <a:spcPct val="100000"/>
              </a:lnSpc>
              <a:spcBef>
                <a:spcPts val="0"/>
              </a:spcBef>
              <a:spcAft>
                <a:spcPts val="0"/>
              </a:spcAft>
              <a:buClr>
                <a:srgbClr val="000000"/>
              </a:buClr>
              <a:buSzPts val="1800"/>
              <a:buFont typeface="Arial"/>
              <a:buNone/>
            </a:pPr>
            <a:r>
              <a:t/>
            </a:r>
            <a:endParaRPr i="0" sz="1800" u="none" cap="none" strike="noStrike">
              <a:solidFill>
                <a:schemeClr val="dk1"/>
              </a:solidFill>
              <a:latin typeface="Lexend"/>
              <a:ea typeface="Lexend"/>
              <a:cs typeface="Lexend"/>
              <a:sym typeface="Lexend"/>
            </a:endParaRPr>
          </a:p>
          <a:p>
            <a:pPr indent="0" lvl="0" marL="0" marR="0" rtl="0" algn="l">
              <a:lnSpc>
                <a:spcPct val="100000"/>
              </a:lnSpc>
              <a:spcBef>
                <a:spcPts val="0"/>
              </a:spcBef>
              <a:spcAft>
                <a:spcPts val="0"/>
              </a:spcAft>
              <a:buClr>
                <a:srgbClr val="000000"/>
              </a:buClr>
              <a:buSzPts val="1600"/>
              <a:buFont typeface="Arial"/>
              <a:buNone/>
            </a:pPr>
            <a:r>
              <a:rPr i="0" lang="en-US" sz="1600" u="none" cap="none" strike="noStrike">
                <a:solidFill>
                  <a:srgbClr val="3F3F3F"/>
                </a:solidFill>
                <a:latin typeface="Lexend"/>
                <a:ea typeface="Lexend"/>
                <a:cs typeface="Lexend"/>
                <a:sym typeface="Lexend"/>
              </a:rPr>
              <a:t>Pellentesque consectetur leo sem, tempor finibus ipsum vehicula eget.</a:t>
            </a:r>
            <a:endParaRPr i="0" sz="1800" u="none" cap="none" strike="noStrike">
              <a:solidFill>
                <a:schemeClr val="dk1"/>
              </a:solidFill>
              <a:latin typeface="Lexend"/>
              <a:ea typeface="Lexend"/>
              <a:cs typeface="Lexend"/>
              <a:sym typeface="Lexend"/>
            </a:endParaRPr>
          </a:p>
        </p:txBody>
      </p:sp>
      <p:pic>
        <p:nvPicPr>
          <p:cNvPr id="216" name="Google Shape;216;p22"/>
          <p:cNvPicPr preferRelativeResize="0"/>
          <p:nvPr/>
        </p:nvPicPr>
        <p:blipFill rotWithShape="1">
          <a:blip r:embed="rId3">
            <a:alphaModFix/>
          </a:blip>
          <a:srcRect b="0" l="0" r="0" t="0"/>
          <a:stretch/>
        </p:blipFill>
        <p:spPr>
          <a:xfrm>
            <a:off x="6007375" y="2140350"/>
            <a:ext cx="705875" cy="891650"/>
          </a:xfrm>
          <a:prstGeom prst="rect">
            <a:avLst/>
          </a:prstGeom>
          <a:noFill/>
          <a:ln>
            <a:noFill/>
          </a:ln>
        </p:spPr>
      </p:pic>
      <p:sp>
        <p:nvSpPr>
          <p:cNvPr id="217" name="Google Shape;217;p22"/>
          <p:cNvSpPr txBox="1"/>
          <p:nvPr/>
        </p:nvSpPr>
        <p:spPr>
          <a:xfrm>
            <a:off x="8583875" y="3119599"/>
            <a:ext cx="2046300" cy="2432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i="0" lang="en-US" sz="1800" u="none" cap="none" strike="noStrike">
                <a:solidFill>
                  <a:schemeClr val="dk1"/>
                </a:solidFill>
                <a:latin typeface="Lexend"/>
                <a:ea typeface="Lexend"/>
                <a:cs typeface="Lexend"/>
                <a:sym typeface="Lexend"/>
              </a:rPr>
              <a:t>Insert description of award here</a:t>
            </a:r>
            <a:endParaRPr i="0" sz="1800" u="none" cap="none" strike="noStrike">
              <a:solidFill>
                <a:schemeClr val="dk1"/>
              </a:solidFill>
              <a:latin typeface="Lexend"/>
              <a:ea typeface="Lexend"/>
              <a:cs typeface="Lexend"/>
              <a:sym typeface="Lexend"/>
            </a:endParaRPr>
          </a:p>
          <a:p>
            <a:pPr indent="0" lvl="0" marL="0" marR="0" rtl="0" algn="l">
              <a:lnSpc>
                <a:spcPct val="100000"/>
              </a:lnSpc>
              <a:spcBef>
                <a:spcPts val="0"/>
              </a:spcBef>
              <a:spcAft>
                <a:spcPts val="0"/>
              </a:spcAft>
              <a:buClr>
                <a:srgbClr val="000000"/>
              </a:buClr>
              <a:buSzPts val="1800"/>
              <a:buFont typeface="Arial"/>
              <a:buNone/>
            </a:pPr>
            <a:r>
              <a:t/>
            </a:r>
            <a:endParaRPr i="0" sz="1800" u="none" cap="none" strike="noStrike">
              <a:solidFill>
                <a:schemeClr val="dk1"/>
              </a:solidFill>
              <a:latin typeface="Lexend"/>
              <a:ea typeface="Lexend"/>
              <a:cs typeface="Lexend"/>
              <a:sym typeface="Lexend"/>
            </a:endParaRPr>
          </a:p>
          <a:p>
            <a:pPr indent="0" lvl="0" marL="0" marR="0" rtl="0" algn="l">
              <a:lnSpc>
                <a:spcPct val="100000"/>
              </a:lnSpc>
              <a:spcBef>
                <a:spcPts val="0"/>
              </a:spcBef>
              <a:spcAft>
                <a:spcPts val="0"/>
              </a:spcAft>
              <a:buClr>
                <a:srgbClr val="000000"/>
              </a:buClr>
              <a:buSzPts val="1600"/>
              <a:buFont typeface="Arial"/>
              <a:buNone/>
            </a:pPr>
            <a:r>
              <a:rPr i="0" lang="en-US" sz="1600" u="none" cap="none" strike="noStrike">
                <a:solidFill>
                  <a:srgbClr val="3F3F3F"/>
                </a:solidFill>
                <a:latin typeface="Lexend"/>
                <a:ea typeface="Lexend"/>
                <a:cs typeface="Lexend"/>
                <a:sym typeface="Lexend"/>
              </a:rPr>
              <a:t>Pellentesque consectetur leo sem, tempor finibus ipsum vehicula eget.</a:t>
            </a:r>
            <a:endParaRPr i="0" sz="1800" u="none" cap="none" strike="noStrike">
              <a:solidFill>
                <a:schemeClr val="dk1"/>
              </a:solidFill>
              <a:latin typeface="Lexend"/>
              <a:ea typeface="Lexend"/>
              <a:cs typeface="Lexend"/>
              <a:sym typeface="Lexend"/>
            </a:endParaRPr>
          </a:p>
        </p:txBody>
      </p:sp>
      <p:pic>
        <p:nvPicPr>
          <p:cNvPr id="218" name="Google Shape;218;p22"/>
          <p:cNvPicPr preferRelativeResize="0"/>
          <p:nvPr/>
        </p:nvPicPr>
        <p:blipFill rotWithShape="1">
          <a:blip r:embed="rId3">
            <a:alphaModFix/>
          </a:blip>
          <a:srcRect b="0" l="0" r="0" t="0"/>
          <a:stretch/>
        </p:blipFill>
        <p:spPr>
          <a:xfrm>
            <a:off x="8583875" y="2140350"/>
            <a:ext cx="705875" cy="891650"/>
          </a:xfrm>
          <a:prstGeom prst="rect">
            <a:avLst/>
          </a:prstGeom>
          <a:noFill/>
          <a:ln>
            <a:noFill/>
          </a:ln>
        </p:spPr>
      </p:pic>
      <p:pic>
        <p:nvPicPr>
          <p:cNvPr id="219" name="Google Shape;219;p22"/>
          <p:cNvPicPr preferRelativeResize="0"/>
          <p:nvPr/>
        </p:nvPicPr>
        <p:blipFill rotWithShape="1">
          <a:blip r:embed="rId3">
            <a:alphaModFix/>
          </a:blip>
          <a:srcRect b="0" l="0" r="0" t="0"/>
          <a:stretch/>
        </p:blipFill>
        <p:spPr>
          <a:xfrm>
            <a:off x="3492775" y="2140350"/>
            <a:ext cx="705875" cy="89165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23" name="Shape 223"/>
        <p:cNvGrpSpPr/>
        <p:nvPr/>
      </p:nvGrpSpPr>
      <p:grpSpPr>
        <a:xfrm>
          <a:off x="0" y="0"/>
          <a:ext cx="0" cy="0"/>
          <a:chOff x="0" y="0"/>
          <a:chExt cx="0" cy="0"/>
        </a:xfrm>
      </p:grpSpPr>
      <p:pic>
        <p:nvPicPr>
          <p:cNvPr descr="pattern-thankyou.png" id="224" name="Google Shape;224;p23"/>
          <p:cNvPicPr preferRelativeResize="0"/>
          <p:nvPr/>
        </p:nvPicPr>
        <p:blipFill rotWithShape="1">
          <a:blip r:embed="rId3">
            <a:alphaModFix amt="30000"/>
          </a:blip>
          <a:srcRect b="-28" l="0" r="27" t="0"/>
          <a:stretch/>
        </p:blipFill>
        <p:spPr>
          <a:xfrm rot="10800000">
            <a:off x="3288749" y="0"/>
            <a:ext cx="7457701" cy="6861515"/>
          </a:xfrm>
          <a:prstGeom prst="rect">
            <a:avLst/>
          </a:prstGeom>
          <a:noFill/>
          <a:ln>
            <a:noFill/>
          </a:ln>
        </p:spPr>
      </p:pic>
      <p:sp>
        <p:nvSpPr>
          <p:cNvPr id="225" name="Google Shape;225;p23"/>
          <p:cNvSpPr/>
          <p:nvPr/>
        </p:nvSpPr>
        <p:spPr>
          <a:xfrm>
            <a:off x="7959875" y="8825"/>
            <a:ext cx="4232100" cy="6858000"/>
          </a:xfrm>
          <a:prstGeom prst="rect">
            <a:avLst/>
          </a:prstGeom>
          <a:solidFill>
            <a:srgbClr val="F1633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6" name="Google Shape;226;p23"/>
          <p:cNvSpPr txBox="1"/>
          <p:nvPr>
            <p:ph type="title"/>
          </p:nvPr>
        </p:nvSpPr>
        <p:spPr>
          <a:xfrm>
            <a:off x="482342" y="2167106"/>
            <a:ext cx="4755000" cy="1325700"/>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rgbClr val="3A3838"/>
              </a:buClr>
              <a:buSzPts val="3600"/>
              <a:buFont typeface="Roboto Medium"/>
              <a:buNone/>
            </a:pPr>
            <a:r>
              <a:rPr lang="en-US" sz="3600">
                <a:solidFill>
                  <a:srgbClr val="1C3947"/>
                </a:solidFill>
                <a:latin typeface="Lexend"/>
                <a:ea typeface="Lexend"/>
                <a:cs typeface="Lexend"/>
                <a:sym typeface="Lexend"/>
              </a:rPr>
              <a:t>Misc. Slides</a:t>
            </a:r>
            <a:endParaRPr sz="4000">
              <a:solidFill>
                <a:srgbClr val="1C3947"/>
              </a:solidFill>
              <a:latin typeface="Lexend"/>
              <a:ea typeface="Lexend"/>
              <a:cs typeface="Lexend"/>
              <a:sym typeface="Lexend"/>
            </a:endParaRPr>
          </a:p>
        </p:txBody>
      </p:sp>
      <p:sp>
        <p:nvSpPr>
          <p:cNvPr id="227" name="Google Shape;227;p23"/>
          <p:cNvSpPr/>
          <p:nvPr/>
        </p:nvSpPr>
        <p:spPr>
          <a:xfrm>
            <a:off x="2178756" y="3295475"/>
            <a:ext cx="1110000" cy="62100"/>
          </a:xfrm>
          <a:prstGeom prst="rect">
            <a:avLst/>
          </a:prstGeom>
          <a:solidFill>
            <a:srgbClr val="F16334"/>
          </a:solidFill>
          <a:ln cap="flat" cmpd="sng" w="12700">
            <a:solidFill>
              <a:srgbClr val="00897C"/>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19A4BC"/>
        </a:solidFill>
      </p:bgPr>
    </p:bg>
    <p:spTree>
      <p:nvGrpSpPr>
        <p:cNvPr id="231" name="Shape 231"/>
        <p:cNvGrpSpPr/>
        <p:nvPr/>
      </p:nvGrpSpPr>
      <p:grpSpPr>
        <a:xfrm>
          <a:off x="0" y="0"/>
          <a:ext cx="0" cy="0"/>
          <a:chOff x="0" y="0"/>
          <a:chExt cx="0" cy="0"/>
        </a:xfrm>
      </p:grpSpPr>
      <p:sp>
        <p:nvSpPr>
          <p:cNvPr id="232" name="Google Shape;232;p24"/>
          <p:cNvSpPr/>
          <p:nvPr/>
        </p:nvSpPr>
        <p:spPr>
          <a:xfrm>
            <a:off x="0" y="0"/>
            <a:ext cx="12192000" cy="6861516"/>
          </a:xfrm>
          <a:prstGeom prst="rect">
            <a:avLst/>
          </a:prstGeom>
          <a:solidFill>
            <a:srgbClr val="FFF1EB"/>
          </a:solidFill>
          <a:ln cap="flat" cmpd="sng" w="25400">
            <a:solidFill>
              <a:srgbClr val="F16334"/>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pic>
        <p:nvPicPr>
          <p:cNvPr descr="pattern-thankyou.png" id="233" name="Google Shape;233;p24"/>
          <p:cNvPicPr preferRelativeResize="0"/>
          <p:nvPr/>
        </p:nvPicPr>
        <p:blipFill rotWithShape="1">
          <a:blip r:embed="rId3">
            <a:alphaModFix amt="30000"/>
          </a:blip>
          <a:srcRect b="-28" l="0" r="27" t="0"/>
          <a:stretch/>
        </p:blipFill>
        <p:spPr>
          <a:xfrm rot="10800000">
            <a:off x="4734299" y="0"/>
            <a:ext cx="7457701" cy="6861515"/>
          </a:xfrm>
          <a:prstGeom prst="rect">
            <a:avLst/>
          </a:prstGeom>
          <a:noFill/>
          <a:ln>
            <a:noFill/>
          </a:ln>
        </p:spPr>
      </p:pic>
      <p:sp>
        <p:nvSpPr>
          <p:cNvPr id="234" name="Google Shape;234;p24"/>
          <p:cNvSpPr txBox="1"/>
          <p:nvPr>
            <p:ph type="title"/>
          </p:nvPr>
        </p:nvSpPr>
        <p:spPr>
          <a:xfrm>
            <a:off x="754271" y="542609"/>
            <a:ext cx="5597100" cy="12003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lt1"/>
              </a:buClr>
              <a:buSzPts val="4000"/>
              <a:buFont typeface="Roboto Light"/>
              <a:buNone/>
            </a:pPr>
            <a:r>
              <a:rPr lang="en-US" sz="4000">
                <a:solidFill>
                  <a:srgbClr val="1C3947"/>
                </a:solidFill>
                <a:latin typeface="Lexend"/>
                <a:ea typeface="Lexend"/>
                <a:cs typeface="Lexend"/>
                <a:sym typeface="Lexend"/>
              </a:rPr>
              <a:t>Title of Slide</a:t>
            </a:r>
            <a:br>
              <a:rPr lang="en-US" sz="4000">
                <a:solidFill>
                  <a:srgbClr val="1C3947"/>
                </a:solidFill>
                <a:latin typeface="Lexend"/>
                <a:ea typeface="Lexend"/>
                <a:cs typeface="Lexend"/>
                <a:sym typeface="Lexend"/>
              </a:rPr>
            </a:br>
            <a:endParaRPr sz="4000">
              <a:solidFill>
                <a:srgbClr val="1C3947"/>
              </a:solidFill>
              <a:latin typeface="Lexend"/>
              <a:ea typeface="Lexend"/>
              <a:cs typeface="Lexend"/>
              <a:sym typeface="Lexend"/>
            </a:endParaRPr>
          </a:p>
        </p:txBody>
      </p:sp>
      <p:pic>
        <p:nvPicPr>
          <p:cNvPr id="235" name="Google Shape;235;p24"/>
          <p:cNvPicPr preferRelativeResize="0"/>
          <p:nvPr/>
        </p:nvPicPr>
        <p:blipFill rotWithShape="1">
          <a:blip r:embed="rId4">
            <a:alphaModFix/>
          </a:blip>
          <a:srcRect b="16" l="0" r="0" t="0"/>
          <a:stretch/>
        </p:blipFill>
        <p:spPr>
          <a:xfrm>
            <a:off x="6291009" y="426128"/>
            <a:ext cx="4794661" cy="2867488"/>
          </a:xfrm>
          <a:prstGeom prst="rect">
            <a:avLst/>
          </a:prstGeom>
          <a:noFill/>
          <a:ln cap="flat" cmpd="sng" w="19050">
            <a:solidFill>
              <a:srgbClr val="FFFFFF"/>
            </a:solidFill>
            <a:prstDash val="solid"/>
            <a:round/>
            <a:headEnd len="sm" w="sm" type="none"/>
            <a:tailEnd len="sm" w="sm" type="none"/>
          </a:ln>
        </p:spPr>
      </p:pic>
      <p:pic>
        <p:nvPicPr>
          <p:cNvPr id="236" name="Google Shape;236;p24"/>
          <p:cNvPicPr preferRelativeResize="0"/>
          <p:nvPr/>
        </p:nvPicPr>
        <p:blipFill rotWithShape="1">
          <a:blip r:embed="rId5">
            <a:alphaModFix/>
          </a:blip>
          <a:srcRect b="31412" l="0" r="0" t="0"/>
          <a:stretch/>
        </p:blipFill>
        <p:spPr>
          <a:xfrm>
            <a:off x="5889731" y="3185231"/>
            <a:ext cx="4051049" cy="2780563"/>
          </a:xfrm>
          <a:prstGeom prst="rect">
            <a:avLst/>
          </a:prstGeom>
          <a:noFill/>
          <a:ln cap="flat" cmpd="sng" w="19050">
            <a:solidFill>
              <a:srgbClr val="FFFFFF"/>
            </a:solidFill>
            <a:prstDash val="solid"/>
            <a:round/>
            <a:headEnd len="sm" w="sm" type="none"/>
            <a:tailEnd len="sm" w="sm" type="none"/>
          </a:ln>
        </p:spPr>
      </p:pic>
      <p:sp>
        <p:nvSpPr>
          <p:cNvPr id="237" name="Google Shape;237;p24"/>
          <p:cNvSpPr txBox="1"/>
          <p:nvPr/>
        </p:nvSpPr>
        <p:spPr>
          <a:xfrm>
            <a:off x="825800" y="1593050"/>
            <a:ext cx="3212100" cy="35403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chemeClr val="dk1"/>
              </a:buClr>
              <a:buSzPts val="1100"/>
              <a:buFont typeface="Arial"/>
              <a:buNone/>
            </a:pPr>
            <a:r>
              <a:rPr i="1" lang="en-US" sz="2000" u="none" cap="none" strike="noStrike">
                <a:solidFill>
                  <a:srgbClr val="1C3947"/>
                </a:solidFill>
                <a:latin typeface="Lexend"/>
                <a:ea typeface="Lexend"/>
                <a:cs typeface="Lexend"/>
                <a:sym typeface="Lexend"/>
              </a:rPr>
              <a:t>Pellentesque consectetur leo sem, tempor finibus ipsum vehicula eget.</a:t>
            </a:r>
            <a:endParaRPr i="1" sz="2000" u="none" cap="none" strike="noStrike">
              <a:solidFill>
                <a:srgbClr val="1C3947"/>
              </a:solidFill>
              <a:latin typeface="Lexend"/>
              <a:ea typeface="Lexend"/>
              <a:cs typeface="Lexend"/>
              <a:sym typeface="Lexend"/>
            </a:endParaRPr>
          </a:p>
          <a:p>
            <a:pPr indent="0" lvl="0" marL="0" marR="0" rtl="0" algn="l">
              <a:lnSpc>
                <a:spcPct val="100000"/>
              </a:lnSpc>
              <a:spcBef>
                <a:spcPts val="0"/>
              </a:spcBef>
              <a:spcAft>
                <a:spcPts val="0"/>
              </a:spcAft>
              <a:buClr>
                <a:srgbClr val="000000"/>
              </a:buClr>
              <a:buSzPts val="1600"/>
              <a:buFont typeface="Arial"/>
              <a:buNone/>
            </a:pPr>
            <a:r>
              <a:t/>
            </a:r>
            <a:endParaRPr i="0" sz="1600" u="none" cap="none" strike="noStrike">
              <a:solidFill>
                <a:srgbClr val="1C3947"/>
              </a:solidFill>
              <a:latin typeface="Lexend"/>
              <a:ea typeface="Lexend"/>
              <a:cs typeface="Lexend"/>
              <a:sym typeface="Lexend"/>
            </a:endParaRPr>
          </a:p>
          <a:p>
            <a:pPr indent="0" lvl="0" marL="0" marR="0" rtl="0" algn="l">
              <a:lnSpc>
                <a:spcPct val="100000"/>
              </a:lnSpc>
              <a:spcBef>
                <a:spcPts val="0"/>
              </a:spcBef>
              <a:spcAft>
                <a:spcPts val="0"/>
              </a:spcAft>
              <a:buClr>
                <a:srgbClr val="000000"/>
              </a:buClr>
              <a:buSzPts val="1600"/>
              <a:buFont typeface="Arial"/>
              <a:buNone/>
            </a:pPr>
            <a:r>
              <a:rPr i="0" lang="en-US" sz="1600" u="none" cap="none" strike="noStrike">
                <a:solidFill>
                  <a:srgbClr val="1C3947"/>
                </a:solidFill>
                <a:latin typeface="Lexend"/>
                <a:ea typeface="Lexend"/>
                <a:cs typeface="Lexend"/>
                <a:sym typeface="Lexend"/>
              </a:rPr>
              <a:t>Nullam vel dui finibus, bibendum massa ac, accumsan sapien. Duis euismod nisi quam, vel faucibus orci cursus sed. Ut lectus odio, gravida a venenatis a, tincidunt vel est. Aenean posuere fermentum.</a:t>
            </a:r>
            <a:endParaRPr i="0" sz="1400" u="none" cap="none" strike="noStrike">
              <a:solidFill>
                <a:srgbClr val="1C3947"/>
              </a:solidFill>
              <a:latin typeface="Lexend"/>
              <a:ea typeface="Lexend"/>
              <a:cs typeface="Lexend"/>
              <a:sym typeface="Lexend"/>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1" name="Shape 241"/>
        <p:cNvGrpSpPr/>
        <p:nvPr/>
      </p:nvGrpSpPr>
      <p:grpSpPr>
        <a:xfrm>
          <a:off x="0" y="0"/>
          <a:ext cx="0" cy="0"/>
          <a:chOff x="0" y="0"/>
          <a:chExt cx="0" cy="0"/>
        </a:xfrm>
      </p:grpSpPr>
      <p:pic>
        <p:nvPicPr>
          <p:cNvPr descr="pattern-thankyou.png" id="242" name="Google Shape;242;p25"/>
          <p:cNvPicPr preferRelativeResize="0"/>
          <p:nvPr/>
        </p:nvPicPr>
        <p:blipFill rotWithShape="1">
          <a:blip r:embed="rId3">
            <a:alphaModFix amt="30000"/>
          </a:blip>
          <a:srcRect b="-28" l="0" r="27" t="0"/>
          <a:stretch/>
        </p:blipFill>
        <p:spPr>
          <a:xfrm flipH="1" rot="10800000">
            <a:off x="-1" y="0"/>
            <a:ext cx="7457701" cy="6861515"/>
          </a:xfrm>
          <a:prstGeom prst="rect">
            <a:avLst/>
          </a:prstGeom>
          <a:noFill/>
          <a:ln>
            <a:noFill/>
          </a:ln>
        </p:spPr>
      </p:pic>
      <p:sp>
        <p:nvSpPr>
          <p:cNvPr id="243" name="Google Shape;243;p25"/>
          <p:cNvSpPr txBox="1"/>
          <p:nvPr>
            <p:ph type="title"/>
          </p:nvPr>
        </p:nvSpPr>
        <p:spPr>
          <a:xfrm>
            <a:off x="6539350" y="445375"/>
            <a:ext cx="5652600" cy="1200300"/>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chemeClr val="dk1"/>
              </a:buClr>
              <a:buSzPts val="4000"/>
              <a:buFont typeface="Avenir"/>
              <a:buNone/>
            </a:pPr>
            <a:r>
              <a:rPr lang="en-US" sz="4000">
                <a:solidFill>
                  <a:srgbClr val="1C3947"/>
                </a:solidFill>
                <a:latin typeface="Lexend"/>
                <a:ea typeface="Lexend"/>
                <a:cs typeface="Lexend"/>
                <a:sym typeface="Lexend"/>
              </a:rPr>
              <a:t>Title of Slide</a:t>
            </a:r>
            <a:br>
              <a:rPr lang="en-US" sz="4000">
                <a:solidFill>
                  <a:srgbClr val="1C3947"/>
                </a:solidFill>
                <a:latin typeface="Lexend"/>
                <a:ea typeface="Lexend"/>
                <a:cs typeface="Lexend"/>
                <a:sym typeface="Lexend"/>
              </a:rPr>
            </a:br>
            <a:endParaRPr sz="4000">
              <a:solidFill>
                <a:srgbClr val="1C3947"/>
              </a:solidFill>
              <a:latin typeface="Lexend"/>
              <a:ea typeface="Lexend"/>
              <a:cs typeface="Lexend"/>
              <a:sym typeface="Lexend"/>
            </a:endParaRPr>
          </a:p>
        </p:txBody>
      </p:sp>
      <p:pic>
        <p:nvPicPr>
          <p:cNvPr id="244" name="Google Shape;244;p25"/>
          <p:cNvPicPr preferRelativeResize="0"/>
          <p:nvPr/>
        </p:nvPicPr>
        <p:blipFill rotWithShape="1">
          <a:blip r:embed="rId4">
            <a:alphaModFix/>
          </a:blip>
          <a:srcRect b="12" l="0" r="0" t="0"/>
          <a:stretch/>
        </p:blipFill>
        <p:spPr>
          <a:xfrm>
            <a:off x="280556" y="286327"/>
            <a:ext cx="3013363" cy="3029528"/>
          </a:xfrm>
          <a:prstGeom prst="rect">
            <a:avLst/>
          </a:prstGeom>
          <a:noFill/>
          <a:ln>
            <a:noFill/>
          </a:ln>
        </p:spPr>
      </p:pic>
      <p:pic>
        <p:nvPicPr>
          <p:cNvPr id="245" name="Google Shape;245;p25"/>
          <p:cNvPicPr preferRelativeResize="0"/>
          <p:nvPr/>
        </p:nvPicPr>
        <p:blipFill rotWithShape="1">
          <a:blip r:embed="rId5">
            <a:alphaModFix/>
          </a:blip>
          <a:srcRect b="17282" l="0" r="0" t="16202"/>
          <a:stretch/>
        </p:blipFill>
        <p:spPr>
          <a:xfrm>
            <a:off x="3512128" y="286327"/>
            <a:ext cx="3027217" cy="3020291"/>
          </a:xfrm>
          <a:prstGeom prst="rect">
            <a:avLst/>
          </a:prstGeom>
          <a:noFill/>
          <a:ln>
            <a:noFill/>
          </a:ln>
        </p:spPr>
      </p:pic>
      <p:pic>
        <p:nvPicPr>
          <p:cNvPr id="246" name="Google Shape;246;p25"/>
          <p:cNvPicPr preferRelativeResize="0"/>
          <p:nvPr/>
        </p:nvPicPr>
        <p:blipFill rotWithShape="1">
          <a:blip r:embed="rId6">
            <a:alphaModFix/>
          </a:blip>
          <a:srcRect b="6" l="0" r="0" t="0"/>
          <a:stretch/>
        </p:blipFill>
        <p:spPr>
          <a:xfrm>
            <a:off x="280551" y="3528291"/>
            <a:ext cx="3013367" cy="3017983"/>
          </a:xfrm>
          <a:prstGeom prst="rect">
            <a:avLst/>
          </a:prstGeom>
          <a:noFill/>
          <a:ln>
            <a:noFill/>
          </a:ln>
        </p:spPr>
      </p:pic>
      <p:pic>
        <p:nvPicPr>
          <p:cNvPr id="247" name="Google Shape;247;p25"/>
          <p:cNvPicPr preferRelativeResize="0"/>
          <p:nvPr/>
        </p:nvPicPr>
        <p:blipFill rotWithShape="1">
          <a:blip r:embed="rId7">
            <a:alphaModFix/>
          </a:blip>
          <a:srcRect b="0" l="0" r="0" t="0"/>
          <a:stretch/>
        </p:blipFill>
        <p:spPr>
          <a:xfrm>
            <a:off x="3512128" y="3528291"/>
            <a:ext cx="3027222" cy="3029527"/>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51" name="Shape 251"/>
        <p:cNvGrpSpPr/>
        <p:nvPr/>
      </p:nvGrpSpPr>
      <p:grpSpPr>
        <a:xfrm>
          <a:off x="0" y="0"/>
          <a:ext cx="0" cy="0"/>
          <a:chOff x="0" y="0"/>
          <a:chExt cx="0" cy="0"/>
        </a:xfrm>
      </p:grpSpPr>
      <p:sp>
        <p:nvSpPr>
          <p:cNvPr id="252" name="Google Shape;252;p26"/>
          <p:cNvSpPr txBox="1"/>
          <p:nvPr>
            <p:ph type="title"/>
          </p:nvPr>
        </p:nvSpPr>
        <p:spPr>
          <a:xfrm>
            <a:off x="0" y="365125"/>
            <a:ext cx="12192000" cy="1325700"/>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rgbClr val="3A3838"/>
              </a:buClr>
              <a:buSzPts val="4000"/>
              <a:buFont typeface="Roboto Medium"/>
              <a:buNone/>
            </a:pPr>
            <a:r>
              <a:rPr lang="en-US" sz="4000">
                <a:solidFill>
                  <a:srgbClr val="3A3838"/>
                </a:solidFill>
                <a:latin typeface="Lexend"/>
                <a:ea typeface="Lexend"/>
                <a:cs typeface="Lexend"/>
                <a:sym typeface="Lexend"/>
              </a:rPr>
              <a:t>Logo Gallery</a:t>
            </a:r>
            <a:endParaRPr>
              <a:solidFill>
                <a:srgbClr val="3A3838"/>
              </a:solidFill>
              <a:latin typeface="Lexend"/>
              <a:ea typeface="Lexend"/>
              <a:cs typeface="Lexend"/>
              <a:sym typeface="Lexend"/>
            </a:endParaRPr>
          </a:p>
        </p:txBody>
      </p:sp>
      <p:sp>
        <p:nvSpPr>
          <p:cNvPr id="253" name="Google Shape;253;p26"/>
          <p:cNvSpPr/>
          <p:nvPr/>
        </p:nvSpPr>
        <p:spPr>
          <a:xfrm>
            <a:off x="2143046" y="2371160"/>
            <a:ext cx="1676400" cy="623400"/>
          </a:xfrm>
          <a:prstGeom prst="rect">
            <a:avLst/>
          </a:prstGeom>
          <a:solidFill>
            <a:srgbClr val="F16334"/>
          </a:solidFill>
          <a:ln cap="flat" cmpd="sng" w="12700">
            <a:solidFill>
              <a:srgbClr val="00897C"/>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i="0" sz="1800" u="none" cap="none" strike="noStrike">
              <a:solidFill>
                <a:schemeClr val="lt1"/>
              </a:solidFill>
              <a:latin typeface="Lexend"/>
              <a:ea typeface="Lexend"/>
              <a:cs typeface="Lexend"/>
              <a:sym typeface="Lexend"/>
            </a:endParaRPr>
          </a:p>
        </p:txBody>
      </p:sp>
      <p:sp>
        <p:nvSpPr>
          <p:cNvPr id="254" name="Google Shape;254;p26"/>
          <p:cNvSpPr txBox="1"/>
          <p:nvPr/>
        </p:nvSpPr>
        <p:spPr>
          <a:xfrm>
            <a:off x="2143046" y="2509659"/>
            <a:ext cx="1676400" cy="3693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i="0" lang="en-US" sz="1800" u="none" cap="none" strike="noStrike">
                <a:solidFill>
                  <a:schemeClr val="lt1"/>
                </a:solidFill>
                <a:latin typeface="Lexend"/>
                <a:ea typeface="Lexend"/>
                <a:cs typeface="Lexend"/>
                <a:sym typeface="Lexend"/>
              </a:rPr>
              <a:t>LOGO</a:t>
            </a:r>
            <a:endParaRPr i="0" sz="1400" u="none" cap="none" strike="noStrike">
              <a:solidFill>
                <a:srgbClr val="000000"/>
              </a:solidFill>
              <a:latin typeface="Lexend"/>
              <a:ea typeface="Lexend"/>
              <a:cs typeface="Lexend"/>
              <a:sym typeface="Lexend"/>
            </a:endParaRPr>
          </a:p>
        </p:txBody>
      </p:sp>
      <p:sp>
        <p:nvSpPr>
          <p:cNvPr id="255" name="Google Shape;255;p26"/>
          <p:cNvSpPr/>
          <p:nvPr/>
        </p:nvSpPr>
        <p:spPr>
          <a:xfrm>
            <a:off x="4219552" y="2371160"/>
            <a:ext cx="1676400" cy="623400"/>
          </a:xfrm>
          <a:prstGeom prst="rect">
            <a:avLst/>
          </a:prstGeom>
          <a:solidFill>
            <a:srgbClr val="F16334"/>
          </a:solidFill>
          <a:ln cap="flat" cmpd="sng" w="12700">
            <a:solidFill>
              <a:srgbClr val="00897C"/>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i="0" sz="1800" u="none" cap="none" strike="noStrike">
              <a:solidFill>
                <a:schemeClr val="lt1"/>
              </a:solidFill>
              <a:latin typeface="Lexend"/>
              <a:ea typeface="Lexend"/>
              <a:cs typeface="Lexend"/>
              <a:sym typeface="Lexend"/>
            </a:endParaRPr>
          </a:p>
        </p:txBody>
      </p:sp>
      <p:sp>
        <p:nvSpPr>
          <p:cNvPr id="256" name="Google Shape;256;p26"/>
          <p:cNvSpPr/>
          <p:nvPr/>
        </p:nvSpPr>
        <p:spPr>
          <a:xfrm>
            <a:off x="6296057" y="2371160"/>
            <a:ext cx="1676400" cy="623400"/>
          </a:xfrm>
          <a:prstGeom prst="rect">
            <a:avLst/>
          </a:prstGeom>
          <a:solidFill>
            <a:srgbClr val="F16334"/>
          </a:solidFill>
          <a:ln cap="flat" cmpd="sng" w="12700">
            <a:solidFill>
              <a:srgbClr val="00897C"/>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i="0" sz="1800" u="none" cap="none" strike="noStrike">
              <a:solidFill>
                <a:schemeClr val="lt1"/>
              </a:solidFill>
              <a:latin typeface="Lexend"/>
              <a:ea typeface="Lexend"/>
              <a:cs typeface="Lexend"/>
              <a:sym typeface="Lexend"/>
            </a:endParaRPr>
          </a:p>
        </p:txBody>
      </p:sp>
      <p:sp>
        <p:nvSpPr>
          <p:cNvPr id="257" name="Google Shape;257;p26"/>
          <p:cNvSpPr/>
          <p:nvPr/>
        </p:nvSpPr>
        <p:spPr>
          <a:xfrm>
            <a:off x="8372562" y="2371160"/>
            <a:ext cx="1676400" cy="623400"/>
          </a:xfrm>
          <a:prstGeom prst="rect">
            <a:avLst/>
          </a:prstGeom>
          <a:solidFill>
            <a:srgbClr val="F16334"/>
          </a:solidFill>
          <a:ln cap="flat" cmpd="sng" w="12700">
            <a:solidFill>
              <a:srgbClr val="00897C"/>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i="0" sz="1800" u="none" cap="none" strike="noStrike">
              <a:solidFill>
                <a:schemeClr val="lt1"/>
              </a:solidFill>
              <a:latin typeface="Lexend"/>
              <a:ea typeface="Lexend"/>
              <a:cs typeface="Lexend"/>
              <a:sym typeface="Lexend"/>
            </a:endParaRPr>
          </a:p>
        </p:txBody>
      </p:sp>
      <p:sp>
        <p:nvSpPr>
          <p:cNvPr id="258" name="Google Shape;258;p26"/>
          <p:cNvSpPr/>
          <p:nvPr/>
        </p:nvSpPr>
        <p:spPr>
          <a:xfrm>
            <a:off x="2143046" y="3458808"/>
            <a:ext cx="1676400" cy="623400"/>
          </a:xfrm>
          <a:prstGeom prst="rect">
            <a:avLst/>
          </a:prstGeom>
          <a:noFill/>
          <a:ln cap="flat" cmpd="sng" w="12700">
            <a:solidFill>
              <a:srgbClr val="F1633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19A4BC"/>
              </a:solidFill>
              <a:latin typeface="Calibri"/>
              <a:ea typeface="Calibri"/>
              <a:cs typeface="Calibri"/>
              <a:sym typeface="Calibri"/>
            </a:endParaRPr>
          </a:p>
        </p:txBody>
      </p:sp>
      <p:sp>
        <p:nvSpPr>
          <p:cNvPr id="259" name="Google Shape;259;p26"/>
          <p:cNvSpPr txBox="1"/>
          <p:nvPr/>
        </p:nvSpPr>
        <p:spPr>
          <a:xfrm>
            <a:off x="2143046" y="3597307"/>
            <a:ext cx="1676400" cy="3693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i="0" lang="en-US" sz="1800" u="none" cap="none" strike="noStrike">
                <a:solidFill>
                  <a:srgbClr val="33475B"/>
                </a:solidFill>
                <a:latin typeface="Lexend"/>
                <a:ea typeface="Lexend"/>
                <a:cs typeface="Lexend"/>
                <a:sym typeface="Lexend"/>
              </a:rPr>
              <a:t>LOGO</a:t>
            </a:r>
            <a:endParaRPr i="0" sz="1400" u="none" cap="none" strike="noStrike">
              <a:solidFill>
                <a:srgbClr val="33475B"/>
              </a:solidFill>
              <a:latin typeface="Lexend"/>
              <a:ea typeface="Lexend"/>
              <a:cs typeface="Lexend"/>
              <a:sym typeface="Lexend"/>
            </a:endParaRPr>
          </a:p>
        </p:txBody>
      </p:sp>
      <p:sp>
        <p:nvSpPr>
          <p:cNvPr id="260" name="Google Shape;260;p26"/>
          <p:cNvSpPr/>
          <p:nvPr/>
        </p:nvSpPr>
        <p:spPr>
          <a:xfrm>
            <a:off x="4219552" y="3458808"/>
            <a:ext cx="1676400" cy="623400"/>
          </a:xfrm>
          <a:prstGeom prst="rect">
            <a:avLst/>
          </a:prstGeom>
          <a:noFill/>
          <a:ln cap="flat" cmpd="sng" w="12700">
            <a:solidFill>
              <a:srgbClr val="F1633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19A4BC"/>
              </a:solidFill>
              <a:latin typeface="Calibri"/>
              <a:ea typeface="Calibri"/>
              <a:cs typeface="Calibri"/>
              <a:sym typeface="Calibri"/>
            </a:endParaRPr>
          </a:p>
        </p:txBody>
      </p:sp>
      <p:sp>
        <p:nvSpPr>
          <p:cNvPr id="261" name="Google Shape;261;p26"/>
          <p:cNvSpPr/>
          <p:nvPr/>
        </p:nvSpPr>
        <p:spPr>
          <a:xfrm>
            <a:off x="6296057" y="3458808"/>
            <a:ext cx="1676400" cy="623400"/>
          </a:xfrm>
          <a:prstGeom prst="rect">
            <a:avLst/>
          </a:prstGeom>
          <a:noFill/>
          <a:ln cap="flat" cmpd="sng" w="12700">
            <a:solidFill>
              <a:srgbClr val="F1633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19A4BC"/>
              </a:solidFill>
              <a:latin typeface="Calibri"/>
              <a:ea typeface="Calibri"/>
              <a:cs typeface="Calibri"/>
              <a:sym typeface="Calibri"/>
            </a:endParaRPr>
          </a:p>
        </p:txBody>
      </p:sp>
      <p:sp>
        <p:nvSpPr>
          <p:cNvPr id="262" name="Google Shape;262;p26"/>
          <p:cNvSpPr/>
          <p:nvPr/>
        </p:nvSpPr>
        <p:spPr>
          <a:xfrm>
            <a:off x="8372562" y="3458808"/>
            <a:ext cx="1676400" cy="623400"/>
          </a:xfrm>
          <a:prstGeom prst="rect">
            <a:avLst/>
          </a:prstGeom>
          <a:noFill/>
          <a:ln cap="flat" cmpd="sng" w="12700">
            <a:solidFill>
              <a:srgbClr val="F1633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19A4BC"/>
              </a:solidFill>
              <a:latin typeface="Calibri"/>
              <a:ea typeface="Calibri"/>
              <a:cs typeface="Calibri"/>
              <a:sym typeface="Calibri"/>
            </a:endParaRPr>
          </a:p>
        </p:txBody>
      </p:sp>
      <p:sp>
        <p:nvSpPr>
          <p:cNvPr id="263" name="Google Shape;263;p26"/>
          <p:cNvSpPr txBox="1"/>
          <p:nvPr/>
        </p:nvSpPr>
        <p:spPr>
          <a:xfrm>
            <a:off x="4219552" y="2498221"/>
            <a:ext cx="1676400" cy="3693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i="0" lang="en-US" sz="1800" u="none" cap="none" strike="noStrike">
                <a:solidFill>
                  <a:schemeClr val="lt1"/>
                </a:solidFill>
                <a:latin typeface="Lexend"/>
                <a:ea typeface="Lexend"/>
                <a:cs typeface="Lexend"/>
                <a:sym typeface="Lexend"/>
              </a:rPr>
              <a:t>LOGO</a:t>
            </a:r>
            <a:endParaRPr i="0" sz="1400" u="none" cap="none" strike="noStrike">
              <a:solidFill>
                <a:srgbClr val="000000"/>
              </a:solidFill>
              <a:latin typeface="Lexend"/>
              <a:ea typeface="Lexend"/>
              <a:cs typeface="Lexend"/>
              <a:sym typeface="Lexend"/>
            </a:endParaRPr>
          </a:p>
        </p:txBody>
      </p:sp>
      <p:sp>
        <p:nvSpPr>
          <p:cNvPr id="264" name="Google Shape;264;p26"/>
          <p:cNvSpPr txBox="1"/>
          <p:nvPr/>
        </p:nvSpPr>
        <p:spPr>
          <a:xfrm>
            <a:off x="6296057" y="2498221"/>
            <a:ext cx="1676400" cy="3693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i="0" lang="en-US" sz="1800" u="none" cap="none" strike="noStrike">
                <a:solidFill>
                  <a:schemeClr val="lt1"/>
                </a:solidFill>
                <a:latin typeface="Lexend"/>
                <a:ea typeface="Lexend"/>
                <a:cs typeface="Lexend"/>
                <a:sym typeface="Lexend"/>
              </a:rPr>
              <a:t>LOGO</a:t>
            </a:r>
            <a:endParaRPr i="0" sz="1400" u="none" cap="none" strike="noStrike">
              <a:solidFill>
                <a:srgbClr val="000000"/>
              </a:solidFill>
              <a:latin typeface="Lexend"/>
              <a:ea typeface="Lexend"/>
              <a:cs typeface="Lexend"/>
              <a:sym typeface="Lexend"/>
            </a:endParaRPr>
          </a:p>
        </p:txBody>
      </p:sp>
      <p:sp>
        <p:nvSpPr>
          <p:cNvPr id="265" name="Google Shape;265;p26"/>
          <p:cNvSpPr txBox="1"/>
          <p:nvPr/>
        </p:nvSpPr>
        <p:spPr>
          <a:xfrm>
            <a:off x="8349592" y="2509659"/>
            <a:ext cx="1676400" cy="3693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i="0" lang="en-US" sz="1800" u="none" cap="none" strike="noStrike">
                <a:solidFill>
                  <a:schemeClr val="lt1"/>
                </a:solidFill>
                <a:latin typeface="Lexend"/>
                <a:ea typeface="Lexend"/>
                <a:cs typeface="Lexend"/>
                <a:sym typeface="Lexend"/>
              </a:rPr>
              <a:t>LOGO</a:t>
            </a:r>
            <a:endParaRPr i="0" sz="1400" u="none" cap="none" strike="noStrike">
              <a:solidFill>
                <a:srgbClr val="000000"/>
              </a:solidFill>
              <a:latin typeface="Lexend"/>
              <a:ea typeface="Lexend"/>
              <a:cs typeface="Lexend"/>
              <a:sym typeface="Lexend"/>
            </a:endParaRPr>
          </a:p>
        </p:txBody>
      </p:sp>
      <p:sp>
        <p:nvSpPr>
          <p:cNvPr id="266" name="Google Shape;266;p26"/>
          <p:cNvSpPr txBox="1"/>
          <p:nvPr/>
        </p:nvSpPr>
        <p:spPr>
          <a:xfrm>
            <a:off x="4207811" y="3597307"/>
            <a:ext cx="1676400" cy="3693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i="0" lang="en-US" sz="1800" u="none" cap="none" strike="noStrike">
                <a:solidFill>
                  <a:srgbClr val="33475B"/>
                </a:solidFill>
                <a:latin typeface="Lexend"/>
                <a:ea typeface="Lexend"/>
                <a:cs typeface="Lexend"/>
                <a:sym typeface="Lexend"/>
              </a:rPr>
              <a:t>LOGO</a:t>
            </a:r>
            <a:endParaRPr i="0" sz="1400" u="none" cap="none" strike="noStrike">
              <a:solidFill>
                <a:srgbClr val="33475B"/>
              </a:solidFill>
              <a:latin typeface="Lexend"/>
              <a:ea typeface="Lexend"/>
              <a:cs typeface="Lexend"/>
              <a:sym typeface="Lexend"/>
            </a:endParaRPr>
          </a:p>
        </p:txBody>
      </p:sp>
      <p:sp>
        <p:nvSpPr>
          <p:cNvPr id="267" name="Google Shape;267;p26"/>
          <p:cNvSpPr txBox="1"/>
          <p:nvPr/>
        </p:nvSpPr>
        <p:spPr>
          <a:xfrm>
            <a:off x="6317713" y="3586077"/>
            <a:ext cx="1676400" cy="3693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i="0" lang="en-US" sz="1800" u="none" cap="none" strike="noStrike">
                <a:solidFill>
                  <a:srgbClr val="33475B"/>
                </a:solidFill>
                <a:latin typeface="Lexend"/>
                <a:ea typeface="Lexend"/>
                <a:cs typeface="Lexend"/>
                <a:sym typeface="Lexend"/>
              </a:rPr>
              <a:t>LOGO</a:t>
            </a:r>
            <a:endParaRPr i="0" sz="1400" u="none" cap="none" strike="noStrike">
              <a:solidFill>
                <a:srgbClr val="33475B"/>
              </a:solidFill>
              <a:latin typeface="Lexend"/>
              <a:ea typeface="Lexend"/>
              <a:cs typeface="Lexend"/>
              <a:sym typeface="Lexend"/>
            </a:endParaRPr>
          </a:p>
        </p:txBody>
      </p:sp>
      <p:sp>
        <p:nvSpPr>
          <p:cNvPr id="268" name="Google Shape;268;p26"/>
          <p:cNvSpPr txBox="1"/>
          <p:nvPr/>
        </p:nvSpPr>
        <p:spPr>
          <a:xfrm>
            <a:off x="8356005" y="3585869"/>
            <a:ext cx="1676400" cy="3693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i="0" lang="en-US" sz="1800" u="none" cap="none" strike="noStrike">
                <a:solidFill>
                  <a:srgbClr val="33475B"/>
                </a:solidFill>
                <a:latin typeface="Lexend"/>
                <a:ea typeface="Lexend"/>
                <a:cs typeface="Lexend"/>
                <a:sym typeface="Lexend"/>
              </a:rPr>
              <a:t>LOGO</a:t>
            </a:r>
            <a:endParaRPr i="0" sz="1400" u="none" cap="none" strike="noStrike">
              <a:solidFill>
                <a:srgbClr val="33475B"/>
              </a:solidFill>
              <a:latin typeface="Lexend"/>
              <a:ea typeface="Lexend"/>
              <a:cs typeface="Lexend"/>
              <a:sym typeface="Lexend"/>
            </a:endParaRPr>
          </a:p>
        </p:txBody>
      </p:sp>
      <p:sp>
        <p:nvSpPr>
          <p:cNvPr id="269" name="Google Shape;269;p26"/>
          <p:cNvSpPr txBox="1"/>
          <p:nvPr/>
        </p:nvSpPr>
        <p:spPr>
          <a:xfrm>
            <a:off x="8424362" y="4662054"/>
            <a:ext cx="1676400" cy="3693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i="0" lang="en-US" sz="1800" u="none" cap="none" strike="noStrike">
                <a:solidFill>
                  <a:schemeClr val="lt1"/>
                </a:solidFill>
                <a:latin typeface="Lexend"/>
                <a:ea typeface="Lexend"/>
                <a:cs typeface="Lexend"/>
                <a:sym typeface="Lexend"/>
              </a:rPr>
              <a:t>LOGO</a:t>
            </a:r>
            <a:endParaRPr i="0" sz="1400" u="none" cap="none" strike="noStrike">
              <a:solidFill>
                <a:srgbClr val="000000"/>
              </a:solidFill>
              <a:latin typeface="Lexend"/>
              <a:ea typeface="Lexend"/>
              <a:cs typeface="Lexend"/>
              <a:sym typeface="Lexend"/>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1EB"/>
        </a:solidFill>
      </p:bgPr>
    </p:bg>
    <p:spTree>
      <p:nvGrpSpPr>
        <p:cNvPr id="273" name="Shape 273"/>
        <p:cNvGrpSpPr/>
        <p:nvPr/>
      </p:nvGrpSpPr>
      <p:grpSpPr>
        <a:xfrm>
          <a:off x="0" y="0"/>
          <a:ext cx="0" cy="0"/>
          <a:chOff x="0" y="0"/>
          <a:chExt cx="0" cy="0"/>
        </a:xfrm>
      </p:grpSpPr>
      <p:sp>
        <p:nvSpPr>
          <p:cNvPr id="274" name="Google Shape;274;p27"/>
          <p:cNvSpPr txBox="1"/>
          <p:nvPr>
            <p:ph type="title"/>
          </p:nvPr>
        </p:nvSpPr>
        <p:spPr>
          <a:xfrm>
            <a:off x="838200" y="365125"/>
            <a:ext cx="10339800" cy="1325700"/>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chemeClr val="dk1"/>
              </a:buClr>
              <a:buSzPts val="4000"/>
              <a:buFont typeface="Avenir"/>
              <a:buNone/>
            </a:pPr>
            <a:r>
              <a:rPr lang="en-US" sz="4000">
                <a:solidFill>
                  <a:srgbClr val="33475B"/>
                </a:solidFill>
                <a:latin typeface="Lexend"/>
                <a:ea typeface="Lexend"/>
                <a:cs typeface="Lexend"/>
                <a:sym typeface="Lexend"/>
              </a:rPr>
              <a:t>Table Slide</a:t>
            </a:r>
            <a:endParaRPr>
              <a:solidFill>
                <a:srgbClr val="33475B"/>
              </a:solidFill>
              <a:latin typeface="Lexend"/>
              <a:ea typeface="Lexend"/>
              <a:cs typeface="Lexend"/>
              <a:sym typeface="Lexend"/>
            </a:endParaRPr>
          </a:p>
        </p:txBody>
      </p:sp>
      <p:graphicFrame>
        <p:nvGraphicFramePr>
          <p:cNvPr id="275" name="Google Shape;275;p27"/>
          <p:cNvGraphicFramePr/>
          <p:nvPr/>
        </p:nvGraphicFramePr>
        <p:xfrm>
          <a:off x="838200" y="1839340"/>
          <a:ext cx="3000000" cy="3000000"/>
        </p:xfrm>
        <a:graphic>
          <a:graphicData uri="http://schemas.openxmlformats.org/drawingml/2006/table">
            <a:tbl>
              <a:tblPr>
                <a:noFill/>
                <a:tableStyleId>{6A5E6165-32D0-4BBD-ABFE-D2E2266786AF}</a:tableStyleId>
              </a:tblPr>
              <a:tblGrid>
                <a:gridCol w="2584975"/>
                <a:gridCol w="2584975"/>
                <a:gridCol w="2584975"/>
                <a:gridCol w="2584975"/>
              </a:tblGrid>
              <a:tr h="843025">
                <a:tc>
                  <a:txBody>
                    <a:bodyPr/>
                    <a:lstStyle/>
                    <a:p>
                      <a:pPr indent="0" lvl="0" marL="0" marR="0" rtl="0" algn="l">
                        <a:lnSpc>
                          <a:spcPct val="100000"/>
                        </a:lnSpc>
                        <a:spcBef>
                          <a:spcPts val="0"/>
                        </a:spcBef>
                        <a:spcAft>
                          <a:spcPts val="0"/>
                        </a:spcAft>
                        <a:buClr>
                          <a:srgbClr val="000000"/>
                        </a:buClr>
                        <a:buSzPts val="4100"/>
                        <a:buFont typeface="Arial"/>
                        <a:buNone/>
                      </a:pPr>
                      <a:r>
                        <a:t/>
                      </a:r>
                      <a:endParaRPr sz="4100" u="none" cap="none" strike="noStrike">
                        <a:highlight>
                          <a:srgbClr val="F16334"/>
                        </a:highlight>
                      </a:endParaRPr>
                    </a:p>
                  </a:txBody>
                  <a:tcPr marT="103925" marB="103925" marR="207875" marL="207875">
                    <a:solidFill>
                      <a:srgbClr val="F16334"/>
                    </a:solidFill>
                  </a:tcPr>
                </a:tc>
                <a:tc>
                  <a:txBody>
                    <a:bodyPr/>
                    <a:lstStyle/>
                    <a:p>
                      <a:pPr indent="0" lvl="0" marL="0" marR="0" rtl="0" algn="l">
                        <a:lnSpc>
                          <a:spcPct val="100000"/>
                        </a:lnSpc>
                        <a:spcBef>
                          <a:spcPts val="0"/>
                        </a:spcBef>
                        <a:spcAft>
                          <a:spcPts val="0"/>
                        </a:spcAft>
                        <a:buClr>
                          <a:srgbClr val="000000"/>
                        </a:buClr>
                        <a:buSzPts val="4100"/>
                        <a:buFont typeface="Arial"/>
                        <a:buNone/>
                      </a:pPr>
                      <a:r>
                        <a:t/>
                      </a:r>
                      <a:endParaRPr sz="4100" u="none" cap="none" strike="noStrike">
                        <a:highlight>
                          <a:srgbClr val="F16334"/>
                        </a:highlight>
                      </a:endParaRPr>
                    </a:p>
                  </a:txBody>
                  <a:tcPr marT="103925" marB="103925" marR="207875" marL="207875">
                    <a:solidFill>
                      <a:srgbClr val="F16334"/>
                    </a:solidFill>
                  </a:tcPr>
                </a:tc>
                <a:tc>
                  <a:txBody>
                    <a:bodyPr/>
                    <a:lstStyle/>
                    <a:p>
                      <a:pPr indent="0" lvl="0" marL="0" marR="0" rtl="0" algn="l">
                        <a:lnSpc>
                          <a:spcPct val="100000"/>
                        </a:lnSpc>
                        <a:spcBef>
                          <a:spcPts val="0"/>
                        </a:spcBef>
                        <a:spcAft>
                          <a:spcPts val="0"/>
                        </a:spcAft>
                        <a:buClr>
                          <a:srgbClr val="000000"/>
                        </a:buClr>
                        <a:buSzPts val="4100"/>
                        <a:buFont typeface="Arial"/>
                        <a:buNone/>
                      </a:pPr>
                      <a:r>
                        <a:t/>
                      </a:r>
                      <a:endParaRPr sz="4100" u="none" cap="none" strike="noStrike">
                        <a:highlight>
                          <a:srgbClr val="F16334"/>
                        </a:highlight>
                      </a:endParaRPr>
                    </a:p>
                  </a:txBody>
                  <a:tcPr marT="103925" marB="103925" marR="207875" marL="207875">
                    <a:solidFill>
                      <a:srgbClr val="F16334"/>
                    </a:solidFill>
                  </a:tcPr>
                </a:tc>
                <a:tc>
                  <a:txBody>
                    <a:bodyPr/>
                    <a:lstStyle/>
                    <a:p>
                      <a:pPr indent="0" lvl="0" marL="0" marR="0" rtl="0" algn="l">
                        <a:lnSpc>
                          <a:spcPct val="100000"/>
                        </a:lnSpc>
                        <a:spcBef>
                          <a:spcPts val="0"/>
                        </a:spcBef>
                        <a:spcAft>
                          <a:spcPts val="0"/>
                        </a:spcAft>
                        <a:buClr>
                          <a:srgbClr val="000000"/>
                        </a:buClr>
                        <a:buSzPts val="4100"/>
                        <a:buFont typeface="Arial"/>
                        <a:buNone/>
                      </a:pPr>
                      <a:r>
                        <a:t/>
                      </a:r>
                      <a:endParaRPr sz="4100" u="none" cap="none" strike="noStrike">
                        <a:highlight>
                          <a:srgbClr val="F16334"/>
                        </a:highlight>
                      </a:endParaRPr>
                    </a:p>
                  </a:txBody>
                  <a:tcPr marT="103925" marB="103925" marR="207875" marL="207875">
                    <a:solidFill>
                      <a:srgbClr val="F16334"/>
                    </a:solidFill>
                  </a:tcPr>
                </a:tc>
              </a:tr>
              <a:tr h="843025">
                <a:tc>
                  <a:txBody>
                    <a:bodyPr/>
                    <a:lstStyle/>
                    <a:p>
                      <a:pPr indent="0" lvl="0" marL="0" marR="0" rtl="0" algn="l">
                        <a:lnSpc>
                          <a:spcPct val="100000"/>
                        </a:lnSpc>
                        <a:spcBef>
                          <a:spcPts val="0"/>
                        </a:spcBef>
                        <a:spcAft>
                          <a:spcPts val="0"/>
                        </a:spcAft>
                        <a:buClr>
                          <a:srgbClr val="000000"/>
                        </a:buClr>
                        <a:buSzPts val="4100"/>
                        <a:buFont typeface="Arial"/>
                        <a:buNone/>
                      </a:pPr>
                      <a:r>
                        <a:t/>
                      </a:r>
                      <a:endParaRPr sz="4100" u="none" cap="none" strike="noStrike"/>
                    </a:p>
                  </a:txBody>
                  <a:tcPr marT="103925" marB="103925" marR="207875" marL="207875">
                    <a:solidFill>
                      <a:srgbClr val="F5F8FA"/>
                    </a:solidFill>
                  </a:tcPr>
                </a:tc>
                <a:tc>
                  <a:txBody>
                    <a:bodyPr/>
                    <a:lstStyle/>
                    <a:p>
                      <a:pPr indent="0" lvl="0" marL="0" marR="0" rtl="0" algn="l">
                        <a:lnSpc>
                          <a:spcPct val="100000"/>
                        </a:lnSpc>
                        <a:spcBef>
                          <a:spcPts val="0"/>
                        </a:spcBef>
                        <a:spcAft>
                          <a:spcPts val="0"/>
                        </a:spcAft>
                        <a:buClr>
                          <a:srgbClr val="000000"/>
                        </a:buClr>
                        <a:buSzPts val="4100"/>
                        <a:buFont typeface="Arial"/>
                        <a:buNone/>
                      </a:pPr>
                      <a:r>
                        <a:t/>
                      </a:r>
                      <a:endParaRPr sz="4100" u="none" cap="none" strike="noStrike"/>
                    </a:p>
                  </a:txBody>
                  <a:tcPr marT="103925" marB="103925" marR="207875" marL="207875">
                    <a:solidFill>
                      <a:srgbClr val="F5F8FA"/>
                    </a:solidFill>
                  </a:tcPr>
                </a:tc>
                <a:tc>
                  <a:txBody>
                    <a:bodyPr/>
                    <a:lstStyle/>
                    <a:p>
                      <a:pPr indent="0" lvl="0" marL="0" marR="0" rtl="0" algn="l">
                        <a:lnSpc>
                          <a:spcPct val="100000"/>
                        </a:lnSpc>
                        <a:spcBef>
                          <a:spcPts val="0"/>
                        </a:spcBef>
                        <a:spcAft>
                          <a:spcPts val="0"/>
                        </a:spcAft>
                        <a:buClr>
                          <a:srgbClr val="000000"/>
                        </a:buClr>
                        <a:buSzPts val="4100"/>
                        <a:buFont typeface="Arial"/>
                        <a:buNone/>
                      </a:pPr>
                      <a:r>
                        <a:t/>
                      </a:r>
                      <a:endParaRPr sz="4100" u="none" cap="none" strike="noStrike"/>
                    </a:p>
                  </a:txBody>
                  <a:tcPr marT="103925" marB="103925" marR="207875" marL="207875">
                    <a:solidFill>
                      <a:srgbClr val="F5F8FA"/>
                    </a:solidFill>
                  </a:tcPr>
                </a:tc>
                <a:tc>
                  <a:txBody>
                    <a:bodyPr/>
                    <a:lstStyle/>
                    <a:p>
                      <a:pPr indent="0" lvl="0" marL="0" marR="0" rtl="0" algn="l">
                        <a:lnSpc>
                          <a:spcPct val="100000"/>
                        </a:lnSpc>
                        <a:spcBef>
                          <a:spcPts val="0"/>
                        </a:spcBef>
                        <a:spcAft>
                          <a:spcPts val="0"/>
                        </a:spcAft>
                        <a:buClr>
                          <a:srgbClr val="000000"/>
                        </a:buClr>
                        <a:buSzPts val="4100"/>
                        <a:buFont typeface="Arial"/>
                        <a:buNone/>
                      </a:pPr>
                      <a:r>
                        <a:t/>
                      </a:r>
                      <a:endParaRPr sz="4100" u="none" cap="none" strike="noStrike"/>
                    </a:p>
                  </a:txBody>
                  <a:tcPr marT="103925" marB="103925" marR="207875" marL="207875">
                    <a:solidFill>
                      <a:srgbClr val="F5F8FA"/>
                    </a:solidFill>
                  </a:tcPr>
                </a:tc>
              </a:tr>
              <a:tr h="843025">
                <a:tc>
                  <a:txBody>
                    <a:bodyPr/>
                    <a:lstStyle/>
                    <a:p>
                      <a:pPr indent="0" lvl="0" marL="0" marR="0" rtl="0" algn="l">
                        <a:lnSpc>
                          <a:spcPct val="100000"/>
                        </a:lnSpc>
                        <a:spcBef>
                          <a:spcPts val="0"/>
                        </a:spcBef>
                        <a:spcAft>
                          <a:spcPts val="0"/>
                        </a:spcAft>
                        <a:buClr>
                          <a:srgbClr val="000000"/>
                        </a:buClr>
                        <a:buSzPts val="4100"/>
                        <a:buFont typeface="Arial"/>
                        <a:buNone/>
                      </a:pPr>
                      <a:r>
                        <a:t/>
                      </a:r>
                      <a:endParaRPr sz="4100" u="none" cap="none" strike="noStrike">
                        <a:highlight>
                          <a:srgbClr val="F16334"/>
                        </a:highlight>
                      </a:endParaRPr>
                    </a:p>
                  </a:txBody>
                  <a:tcPr marT="103925" marB="103925" marR="207875" marL="207875">
                    <a:solidFill>
                      <a:srgbClr val="F16334"/>
                    </a:solidFill>
                  </a:tcPr>
                </a:tc>
                <a:tc>
                  <a:txBody>
                    <a:bodyPr/>
                    <a:lstStyle/>
                    <a:p>
                      <a:pPr indent="0" lvl="0" marL="0" marR="0" rtl="0" algn="l">
                        <a:lnSpc>
                          <a:spcPct val="100000"/>
                        </a:lnSpc>
                        <a:spcBef>
                          <a:spcPts val="0"/>
                        </a:spcBef>
                        <a:spcAft>
                          <a:spcPts val="0"/>
                        </a:spcAft>
                        <a:buClr>
                          <a:srgbClr val="000000"/>
                        </a:buClr>
                        <a:buSzPts val="4100"/>
                        <a:buFont typeface="Arial"/>
                        <a:buNone/>
                      </a:pPr>
                      <a:r>
                        <a:t/>
                      </a:r>
                      <a:endParaRPr sz="4100" u="none" cap="none" strike="noStrike">
                        <a:highlight>
                          <a:srgbClr val="F16334"/>
                        </a:highlight>
                      </a:endParaRPr>
                    </a:p>
                  </a:txBody>
                  <a:tcPr marT="103925" marB="103925" marR="207875" marL="207875">
                    <a:solidFill>
                      <a:srgbClr val="F16334"/>
                    </a:solidFill>
                  </a:tcPr>
                </a:tc>
                <a:tc>
                  <a:txBody>
                    <a:bodyPr/>
                    <a:lstStyle/>
                    <a:p>
                      <a:pPr indent="0" lvl="0" marL="0" marR="0" rtl="0" algn="l">
                        <a:lnSpc>
                          <a:spcPct val="100000"/>
                        </a:lnSpc>
                        <a:spcBef>
                          <a:spcPts val="0"/>
                        </a:spcBef>
                        <a:spcAft>
                          <a:spcPts val="0"/>
                        </a:spcAft>
                        <a:buClr>
                          <a:srgbClr val="000000"/>
                        </a:buClr>
                        <a:buSzPts val="4100"/>
                        <a:buFont typeface="Arial"/>
                        <a:buNone/>
                      </a:pPr>
                      <a:r>
                        <a:t/>
                      </a:r>
                      <a:endParaRPr sz="4100" u="none" cap="none" strike="noStrike">
                        <a:highlight>
                          <a:srgbClr val="F16334"/>
                        </a:highlight>
                      </a:endParaRPr>
                    </a:p>
                  </a:txBody>
                  <a:tcPr marT="103925" marB="103925" marR="207875" marL="207875">
                    <a:solidFill>
                      <a:srgbClr val="F16334"/>
                    </a:solidFill>
                  </a:tcPr>
                </a:tc>
                <a:tc>
                  <a:txBody>
                    <a:bodyPr/>
                    <a:lstStyle/>
                    <a:p>
                      <a:pPr indent="0" lvl="0" marL="0" marR="0" rtl="0" algn="l">
                        <a:lnSpc>
                          <a:spcPct val="100000"/>
                        </a:lnSpc>
                        <a:spcBef>
                          <a:spcPts val="0"/>
                        </a:spcBef>
                        <a:spcAft>
                          <a:spcPts val="0"/>
                        </a:spcAft>
                        <a:buClr>
                          <a:srgbClr val="000000"/>
                        </a:buClr>
                        <a:buSzPts val="4100"/>
                        <a:buFont typeface="Arial"/>
                        <a:buNone/>
                      </a:pPr>
                      <a:r>
                        <a:t/>
                      </a:r>
                      <a:endParaRPr sz="4100" u="none" cap="none" strike="noStrike">
                        <a:highlight>
                          <a:srgbClr val="F16334"/>
                        </a:highlight>
                      </a:endParaRPr>
                    </a:p>
                  </a:txBody>
                  <a:tcPr marT="103925" marB="103925" marR="207875" marL="207875">
                    <a:solidFill>
                      <a:srgbClr val="F16334"/>
                    </a:solidFill>
                  </a:tcPr>
                </a:tc>
              </a:tr>
              <a:tr h="843025">
                <a:tc>
                  <a:txBody>
                    <a:bodyPr/>
                    <a:lstStyle/>
                    <a:p>
                      <a:pPr indent="0" lvl="0" marL="0" marR="0" rtl="0" algn="l">
                        <a:lnSpc>
                          <a:spcPct val="100000"/>
                        </a:lnSpc>
                        <a:spcBef>
                          <a:spcPts val="0"/>
                        </a:spcBef>
                        <a:spcAft>
                          <a:spcPts val="0"/>
                        </a:spcAft>
                        <a:buClr>
                          <a:srgbClr val="000000"/>
                        </a:buClr>
                        <a:buSzPts val="4100"/>
                        <a:buFont typeface="Arial"/>
                        <a:buNone/>
                      </a:pPr>
                      <a:r>
                        <a:t/>
                      </a:r>
                      <a:endParaRPr sz="4100" u="none" cap="none" strike="noStrike"/>
                    </a:p>
                  </a:txBody>
                  <a:tcPr marT="103925" marB="103925" marR="207875" marL="207875">
                    <a:solidFill>
                      <a:srgbClr val="F5F8FA"/>
                    </a:solidFill>
                  </a:tcPr>
                </a:tc>
                <a:tc>
                  <a:txBody>
                    <a:bodyPr/>
                    <a:lstStyle/>
                    <a:p>
                      <a:pPr indent="0" lvl="0" marL="0" marR="0" rtl="0" algn="l">
                        <a:lnSpc>
                          <a:spcPct val="100000"/>
                        </a:lnSpc>
                        <a:spcBef>
                          <a:spcPts val="0"/>
                        </a:spcBef>
                        <a:spcAft>
                          <a:spcPts val="0"/>
                        </a:spcAft>
                        <a:buClr>
                          <a:srgbClr val="000000"/>
                        </a:buClr>
                        <a:buSzPts val="4100"/>
                        <a:buFont typeface="Arial"/>
                        <a:buNone/>
                      </a:pPr>
                      <a:r>
                        <a:t/>
                      </a:r>
                      <a:endParaRPr sz="4100" u="none" cap="none" strike="noStrike"/>
                    </a:p>
                  </a:txBody>
                  <a:tcPr marT="103925" marB="103925" marR="207875" marL="207875">
                    <a:solidFill>
                      <a:srgbClr val="F5F8FA"/>
                    </a:solidFill>
                  </a:tcPr>
                </a:tc>
                <a:tc>
                  <a:txBody>
                    <a:bodyPr/>
                    <a:lstStyle/>
                    <a:p>
                      <a:pPr indent="0" lvl="0" marL="0" marR="0" rtl="0" algn="l">
                        <a:lnSpc>
                          <a:spcPct val="100000"/>
                        </a:lnSpc>
                        <a:spcBef>
                          <a:spcPts val="0"/>
                        </a:spcBef>
                        <a:spcAft>
                          <a:spcPts val="0"/>
                        </a:spcAft>
                        <a:buClr>
                          <a:srgbClr val="000000"/>
                        </a:buClr>
                        <a:buSzPts val="4100"/>
                        <a:buFont typeface="Arial"/>
                        <a:buNone/>
                      </a:pPr>
                      <a:r>
                        <a:t/>
                      </a:r>
                      <a:endParaRPr sz="4100" u="none" cap="none" strike="noStrike"/>
                    </a:p>
                  </a:txBody>
                  <a:tcPr marT="103925" marB="103925" marR="207875" marL="207875">
                    <a:solidFill>
                      <a:srgbClr val="F5F8FA"/>
                    </a:solidFill>
                  </a:tcPr>
                </a:tc>
                <a:tc>
                  <a:txBody>
                    <a:bodyPr/>
                    <a:lstStyle/>
                    <a:p>
                      <a:pPr indent="0" lvl="0" marL="0" marR="0" rtl="0" algn="l">
                        <a:lnSpc>
                          <a:spcPct val="100000"/>
                        </a:lnSpc>
                        <a:spcBef>
                          <a:spcPts val="0"/>
                        </a:spcBef>
                        <a:spcAft>
                          <a:spcPts val="0"/>
                        </a:spcAft>
                        <a:buClr>
                          <a:srgbClr val="000000"/>
                        </a:buClr>
                        <a:buSzPts val="4100"/>
                        <a:buFont typeface="Arial"/>
                        <a:buNone/>
                      </a:pPr>
                      <a:r>
                        <a:t/>
                      </a:r>
                      <a:endParaRPr sz="4100" u="none" cap="none" strike="noStrike"/>
                    </a:p>
                  </a:txBody>
                  <a:tcPr marT="103925" marB="103925" marR="207875" marL="207875">
                    <a:solidFill>
                      <a:srgbClr val="F5F8FA"/>
                    </a:solidFill>
                  </a:tcPr>
                </a:tc>
              </a:tr>
              <a:tr h="843025">
                <a:tc>
                  <a:txBody>
                    <a:bodyPr/>
                    <a:lstStyle/>
                    <a:p>
                      <a:pPr indent="0" lvl="0" marL="0" marR="0" rtl="0" algn="l">
                        <a:lnSpc>
                          <a:spcPct val="100000"/>
                        </a:lnSpc>
                        <a:spcBef>
                          <a:spcPts val="0"/>
                        </a:spcBef>
                        <a:spcAft>
                          <a:spcPts val="0"/>
                        </a:spcAft>
                        <a:buClr>
                          <a:srgbClr val="000000"/>
                        </a:buClr>
                        <a:buSzPts val="4100"/>
                        <a:buFont typeface="Arial"/>
                        <a:buNone/>
                      </a:pPr>
                      <a:r>
                        <a:t/>
                      </a:r>
                      <a:endParaRPr sz="4100" u="none" cap="none" strike="noStrike"/>
                    </a:p>
                  </a:txBody>
                  <a:tcPr marT="103925" marB="103925" marR="207875" marL="207875">
                    <a:solidFill>
                      <a:srgbClr val="F16334"/>
                    </a:solidFill>
                  </a:tcPr>
                </a:tc>
                <a:tc>
                  <a:txBody>
                    <a:bodyPr/>
                    <a:lstStyle/>
                    <a:p>
                      <a:pPr indent="0" lvl="0" marL="0" marR="0" rtl="0" algn="l">
                        <a:lnSpc>
                          <a:spcPct val="100000"/>
                        </a:lnSpc>
                        <a:spcBef>
                          <a:spcPts val="0"/>
                        </a:spcBef>
                        <a:spcAft>
                          <a:spcPts val="0"/>
                        </a:spcAft>
                        <a:buClr>
                          <a:srgbClr val="000000"/>
                        </a:buClr>
                        <a:buSzPts val="4100"/>
                        <a:buFont typeface="Arial"/>
                        <a:buNone/>
                      </a:pPr>
                      <a:r>
                        <a:t/>
                      </a:r>
                      <a:endParaRPr sz="4100" u="none" cap="none" strike="noStrike"/>
                    </a:p>
                  </a:txBody>
                  <a:tcPr marT="103925" marB="103925" marR="207875" marL="207875">
                    <a:solidFill>
                      <a:srgbClr val="F16334"/>
                    </a:solidFill>
                  </a:tcPr>
                </a:tc>
                <a:tc>
                  <a:txBody>
                    <a:bodyPr/>
                    <a:lstStyle/>
                    <a:p>
                      <a:pPr indent="0" lvl="0" marL="0" marR="0" rtl="0" algn="l">
                        <a:lnSpc>
                          <a:spcPct val="100000"/>
                        </a:lnSpc>
                        <a:spcBef>
                          <a:spcPts val="0"/>
                        </a:spcBef>
                        <a:spcAft>
                          <a:spcPts val="0"/>
                        </a:spcAft>
                        <a:buClr>
                          <a:srgbClr val="000000"/>
                        </a:buClr>
                        <a:buSzPts val="4100"/>
                        <a:buFont typeface="Arial"/>
                        <a:buNone/>
                      </a:pPr>
                      <a:r>
                        <a:t/>
                      </a:r>
                      <a:endParaRPr sz="4100" u="none" cap="none" strike="noStrike"/>
                    </a:p>
                  </a:txBody>
                  <a:tcPr marT="103925" marB="103925" marR="207875" marL="207875">
                    <a:solidFill>
                      <a:srgbClr val="F16334"/>
                    </a:solidFill>
                  </a:tcPr>
                </a:tc>
                <a:tc>
                  <a:txBody>
                    <a:bodyPr/>
                    <a:lstStyle/>
                    <a:p>
                      <a:pPr indent="0" lvl="0" marL="0" marR="0" rtl="0" algn="l">
                        <a:lnSpc>
                          <a:spcPct val="100000"/>
                        </a:lnSpc>
                        <a:spcBef>
                          <a:spcPts val="0"/>
                        </a:spcBef>
                        <a:spcAft>
                          <a:spcPts val="0"/>
                        </a:spcAft>
                        <a:buClr>
                          <a:srgbClr val="000000"/>
                        </a:buClr>
                        <a:buSzPts val="4100"/>
                        <a:buFont typeface="Arial"/>
                        <a:buNone/>
                      </a:pPr>
                      <a:r>
                        <a:t/>
                      </a:r>
                      <a:endParaRPr sz="4100" u="none" cap="none" strike="noStrike"/>
                    </a:p>
                  </a:txBody>
                  <a:tcPr marT="103925" marB="103925" marR="207875" marL="207875">
                    <a:solidFill>
                      <a:srgbClr val="F16334"/>
                    </a:solidFill>
                  </a:tcPr>
                </a:tc>
              </a:tr>
            </a:tbl>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0" name="Shape 280"/>
        <p:cNvGrpSpPr/>
        <p:nvPr/>
      </p:nvGrpSpPr>
      <p:grpSpPr>
        <a:xfrm>
          <a:off x="0" y="0"/>
          <a:ext cx="0" cy="0"/>
          <a:chOff x="0" y="0"/>
          <a:chExt cx="0" cy="0"/>
        </a:xfrm>
      </p:grpSpPr>
      <p:pic>
        <p:nvPicPr>
          <p:cNvPr id="281" name="Google Shape;281;p28"/>
          <p:cNvPicPr preferRelativeResize="0"/>
          <p:nvPr/>
        </p:nvPicPr>
        <p:blipFill>
          <a:blip r:embed="rId3">
            <a:alphaModFix/>
          </a:blip>
          <a:stretch>
            <a:fillRect/>
          </a:stretch>
        </p:blipFill>
        <p:spPr>
          <a:xfrm>
            <a:off x="-2324100" y="-823637"/>
            <a:ext cx="9915476" cy="10947123"/>
          </a:xfrm>
          <a:prstGeom prst="rect">
            <a:avLst/>
          </a:prstGeom>
          <a:noFill/>
          <a:ln>
            <a:noFill/>
          </a:ln>
        </p:spPr>
      </p:pic>
      <p:sp>
        <p:nvSpPr>
          <p:cNvPr id="282" name="Google Shape;282;p28"/>
          <p:cNvSpPr txBox="1"/>
          <p:nvPr/>
        </p:nvSpPr>
        <p:spPr>
          <a:xfrm>
            <a:off x="268650" y="1576525"/>
            <a:ext cx="5961300" cy="178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2600">
                <a:solidFill>
                  <a:schemeClr val="dk1"/>
                </a:solidFill>
              </a:rPr>
              <a:t>From individuals to teams, anyone can use Upmetrics's business plan software to grow and build their business</a:t>
            </a:r>
            <a:endParaRPr sz="2600">
              <a:solidFill>
                <a:schemeClr val="dk1"/>
              </a:solidFill>
            </a:endParaRPr>
          </a:p>
        </p:txBody>
      </p:sp>
      <p:pic>
        <p:nvPicPr>
          <p:cNvPr id="283" name="Google Shape;283;p28"/>
          <p:cNvPicPr preferRelativeResize="0"/>
          <p:nvPr/>
        </p:nvPicPr>
        <p:blipFill rotWithShape="1">
          <a:blip r:embed="rId4">
            <a:alphaModFix/>
          </a:blip>
          <a:srcRect b="0" l="0" r="0" t="0"/>
          <a:stretch/>
        </p:blipFill>
        <p:spPr>
          <a:xfrm>
            <a:off x="5961325" y="280475"/>
            <a:ext cx="6230675" cy="3621502"/>
          </a:xfrm>
          <a:prstGeom prst="rect">
            <a:avLst/>
          </a:prstGeom>
          <a:noFill/>
          <a:ln>
            <a:noFill/>
          </a:ln>
        </p:spPr>
      </p:pic>
      <p:pic>
        <p:nvPicPr>
          <p:cNvPr id="284" name="Google Shape;284;p28"/>
          <p:cNvPicPr preferRelativeResize="0"/>
          <p:nvPr/>
        </p:nvPicPr>
        <p:blipFill rotWithShape="1">
          <a:blip r:embed="rId5">
            <a:alphaModFix/>
          </a:blip>
          <a:srcRect b="0" l="8966" r="0" t="0"/>
          <a:stretch/>
        </p:blipFill>
        <p:spPr>
          <a:xfrm>
            <a:off x="6609240" y="501863"/>
            <a:ext cx="5088199" cy="2981597"/>
          </a:xfrm>
          <a:prstGeom prst="rect">
            <a:avLst/>
          </a:prstGeom>
          <a:noFill/>
          <a:ln>
            <a:noFill/>
          </a:ln>
        </p:spPr>
      </p:pic>
      <p:sp>
        <p:nvSpPr>
          <p:cNvPr id="285" name="Google Shape;285;p28"/>
          <p:cNvSpPr txBox="1"/>
          <p:nvPr/>
        </p:nvSpPr>
        <p:spPr>
          <a:xfrm>
            <a:off x="2102925" y="5892350"/>
            <a:ext cx="8982300" cy="923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US" sz="2400">
                <a:solidFill>
                  <a:srgbClr val="F16334"/>
                </a:solidFill>
              </a:rPr>
              <a:t>Grow your business leaps and bounds with Upmetrics</a:t>
            </a:r>
            <a:endParaRPr b="1" sz="2400">
              <a:solidFill>
                <a:srgbClr val="F16334"/>
              </a:solidFill>
            </a:endParaRPr>
          </a:p>
          <a:p>
            <a:pPr indent="0" lvl="0" marL="0" rtl="0" algn="l">
              <a:spcBef>
                <a:spcPts val="0"/>
              </a:spcBef>
              <a:spcAft>
                <a:spcPts val="0"/>
              </a:spcAft>
              <a:buNone/>
            </a:pPr>
            <a:r>
              <a:t/>
            </a:r>
            <a:endParaRPr b="1" sz="2400">
              <a:solidFill>
                <a:schemeClr val="dk1"/>
              </a:solidFill>
            </a:endParaRPr>
          </a:p>
        </p:txBody>
      </p:sp>
      <p:sp>
        <p:nvSpPr>
          <p:cNvPr id="286" name="Google Shape;286;p28">
            <a:hlinkClick r:id="rId6"/>
          </p:cNvPr>
          <p:cNvSpPr/>
          <p:nvPr/>
        </p:nvSpPr>
        <p:spPr>
          <a:xfrm>
            <a:off x="7887944" y="4322631"/>
            <a:ext cx="3223500" cy="654600"/>
          </a:xfrm>
          <a:prstGeom prst="roundRect">
            <a:avLst>
              <a:gd fmla="val 4563" name="adj"/>
            </a:avLst>
          </a:prstGeom>
          <a:solidFill>
            <a:srgbClr val="F16334"/>
          </a:solidFill>
          <a:ln cap="flat" cmpd="sng" w="9525">
            <a:solidFill>
              <a:srgbClr val="F16334"/>
            </a:solidFill>
            <a:prstDash val="solid"/>
            <a:round/>
            <a:headEnd len="sm" w="sm" type="none"/>
            <a:tailEnd len="sm" w="sm" type="none"/>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None/>
            </a:pPr>
            <a:r>
              <a:t/>
            </a:r>
            <a:endParaRPr b="0" i="0" sz="2400" u="none" cap="none" strike="noStrike">
              <a:solidFill>
                <a:srgbClr val="00A6C2"/>
              </a:solidFill>
              <a:latin typeface="Calibri"/>
              <a:ea typeface="Calibri"/>
              <a:cs typeface="Calibri"/>
              <a:sym typeface="Calibri"/>
            </a:endParaRPr>
          </a:p>
        </p:txBody>
      </p:sp>
      <p:sp>
        <p:nvSpPr>
          <p:cNvPr id="287" name="Google Shape;287;p28"/>
          <p:cNvSpPr txBox="1"/>
          <p:nvPr/>
        </p:nvSpPr>
        <p:spPr>
          <a:xfrm>
            <a:off x="7591375" y="4373299"/>
            <a:ext cx="3895500" cy="1153200"/>
          </a:xfrm>
          <a:prstGeom prst="rect">
            <a:avLst/>
          </a:prstGeom>
          <a:noFill/>
          <a:ln>
            <a:noFill/>
          </a:ln>
        </p:spPr>
        <p:txBody>
          <a:bodyPr anchorCtr="0" anchor="t" bIns="121900" lIns="121900" spcFirstLastPara="1" rIns="121900" wrap="square" tIns="121900">
            <a:noAutofit/>
          </a:bodyPr>
          <a:lstStyle/>
          <a:p>
            <a:pPr indent="0" lvl="0" marL="0" marR="0" rtl="0" algn="ctr">
              <a:lnSpc>
                <a:spcPct val="90000"/>
              </a:lnSpc>
              <a:spcBef>
                <a:spcPts val="0"/>
              </a:spcBef>
              <a:spcAft>
                <a:spcPts val="0"/>
              </a:spcAft>
              <a:buNone/>
            </a:pPr>
            <a:r>
              <a:rPr b="0" i="0" lang="en-US" sz="2500" u="sng" cap="none" strike="noStrike">
                <a:solidFill>
                  <a:schemeClr val="lt1"/>
                </a:solidFill>
                <a:latin typeface="Avenir"/>
                <a:ea typeface="Avenir"/>
                <a:cs typeface="Avenir"/>
                <a:sym typeface="Avenir"/>
                <a:hlinkClick r:id="rId7">
                  <a:extLst>
                    <a:ext uri="{A12FA001-AC4F-418D-AE19-62706E023703}">
                      <ahyp:hlinkClr val="tx"/>
                    </a:ext>
                  </a:extLst>
                </a:hlinkClick>
              </a:rPr>
              <a:t>Get Free Demo</a:t>
            </a:r>
            <a:endParaRPr b="0" i="0" sz="2500" u="none" cap="none" strike="noStrike">
              <a:solidFill>
                <a:schemeClr val="lt1"/>
              </a:solidFill>
              <a:latin typeface="Avenir"/>
              <a:ea typeface="Avenir"/>
              <a:cs typeface="Avenir"/>
              <a:sym typeface="Aveni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1EB"/>
        </a:solidFill>
      </p:bgPr>
    </p:bg>
    <p:spTree>
      <p:nvGrpSpPr>
        <p:cNvPr id="94" name="Shape 94"/>
        <p:cNvGrpSpPr/>
        <p:nvPr/>
      </p:nvGrpSpPr>
      <p:grpSpPr>
        <a:xfrm>
          <a:off x="0" y="0"/>
          <a:ext cx="0" cy="0"/>
          <a:chOff x="0" y="0"/>
          <a:chExt cx="0" cy="0"/>
        </a:xfrm>
      </p:grpSpPr>
      <p:sp>
        <p:nvSpPr>
          <p:cNvPr id="95" name="Google Shape;95;p14"/>
          <p:cNvSpPr txBox="1"/>
          <p:nvPr/>
        </p:nvSpPr>
        <p:spPr>
          <a:xfrm>
            <a:off x="1985862" y="2728711"/>
            <a:ext cx="8413200" cy="3476100"/>
          </a:xfrm>
          <a:prstGeom prst="rect">
            <a:avLst/>
          </a:prstGeom>
          <a:noFill/>
          <a:ln>
            <a:noFill/>
          </a:ln>
        </p:spPr>
        <p:txBody>
          <a:bodyPr anchorCtr="0" anchor="t"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br>
              <a:rPr i="0" lang="en-US" sz="1400" u="none" cap="none" strike="noStrike">
                <a:solidFill>
                  <a:srgbClr val="34485A"/>
                </a:solidFill>
                <a:latin typeface="Lexend"/>
                <a:ea typeface="Lexend"/>
                <a:cs typeface="Lexend"/>
                <a:sym typeface="Lexend"/>
              </a:rPr>
            </a:br>
            <a:r>
              <a:rPr i="0" lang="en-US" sz="1400" u="none" cap="none" strike="noStrike">
                <a:solidFill>
                  <a:srgbClr val="34485A"/>
                </a:solidFill>
                <a:latin typeface="Lexend"/>
                <a:ea typeface="Lexend"/>
                <a:cs typeface="Lexend"/>
                <a:sym typeface="Lexend"/>
              </a:rPr>
              <a:t>Easy Edit: These are intended for you to erase and fill in with information for your specific company.</a:t>
            </a:r>
            <a:endParaRPr i="0" sz="1400" u="none" cap="none" strike="noStrike">
              <a:solidFill>
                <a:srgbClr val="000000"/>
              </a:solidFill>
              <a:latin typeface="Lexend"/>
              <a:ea typeface="Lexend"/>
              <a:cs typeface="Lexend"/>
              <a:sym typeface="Lexend"/>
            </a:endParaRPr>
          </a:p>
          <a:p>
            <a:pPr indent="0" lvl="0" marL="0" marR="0" rtl="0" algn="l">
              <a:lnSpc>
                <a:spcPct val="100000"/>
              </a:lnSpc>
              <a:spcBef>
                <a:spcPts val="0"/>
              </a:spcBef>
              <a:spcAft>
                <a:spcPts val="0"/>
              </a:spcAft>
              <a:buClr>
                <a:srgbClr val="000000"/>
              </a:buClr>
              <a:buSzPts val="1400"/>
              <a:buFont typeface="Arial"/>
              <a:buNone/>
            </a:pPr>
            <a:br>
              <a:rPr i="0" lang="en-US" sz="1400" u="none" cap="none" strike="noStrike">
                <a:solidFill>
                  <a:srgbClr val="34485A"/>
                </a:solidFill>
                <a:latin typeface="Lexend"/>
                <a:ea typeface="Lexend"/>
                <a:cs typeface="Lexend"/>
                <a:sym typeface="Lexend"/>
              </a:rPr>
            </a:br>
            <a:r>
              <a:rPr i="0" lang="en-US" sz="1400" u="none" cap="none" strike="noStrike">
                <a:solidFill>
                  <a:srgbClr val="34485A"/>
                </a:solidFill>
                <a:latin typeface="Lexend"/>
                <a:ea typeface="Lexend"/>
                <a:cs typeface="Lexend"/>
                <a:sym typeface="Lexend"/>
              </a:rPr>
              <a:t>Normal Placeholder Text: This should be altered, deleted, or added to as you see fit. </a:t>
            </a:r>
            <a:endParaRPr i="0" sz="1400" u="none" cap="none" strike="noStrike">
              <a:solidFill>
                <a:srgbClr val="34485A"/>
              </a:solidFill>
              <a:latin typeface="Lexend"/>
              <a:ea typeface="Lexend"/>
              <a:cs typeface="Lexend"/>
              <a:sym typeface="Lexend"/>
            </a:endParaRPr>
          </a:p>
          <a:p>
            <a:pPr indent="0" lvl="0" marL="0" marR="0" rtl="0" algn="l">
              <a:lnSpc>
                <a:spcPct val="100000"/>
              </a:lnSpc>
              <a:spcBef>
                <a:spcPts val="0"/>
              </a:spcBef>
              <a:spcAft>
                <a:spcPts val="0"/>
              </a:spcAft>
              <a:buClr>
                <a:srgbClr val="000000"/>
              </a:buClr>
              <a:buSzPts val="1400"/>
              <a:buFont typeface="Arial"/>
              <a:buNone/>
            </a:pPr>
            <a:r>
              <a:t/>
            </a:r>
            <a:endParaRPr i="0" sz="1400" u="none" cap="none" strike="noStrike">
              <a:solidFill>
                <a:srgbClr val="34485A"/>
              </a:solidFill>
              <a:latin typeface="Lexend"/>
              <a:ea typeface="Lexend"/>
              <a:cs typeface="Lexend"/>
              <a:sym typeface="Lexend"/>
            </a:endParaRPr>
          </a:p>
          <a:p>
            <a:pPr indent="0" lvl="0" marL="0" marR="0" rtl="0" algn="l">
              <a:lnSpc>
                <a:spcPct val="100000"/>
              </a:lnSpc>
              <a:spcBef>
                <a:spcPts val="0"/>
              </a:spcBef>
              <a:spcAft>
                <a:spcPts val="0"/>
              </a:spcAft>
              <a:buClr>
                <a:srgbClr val="000000"/>
              </a:buClr>
              <a:buSzPts val="1400"/>
              <a:buFont typeface="Arial"/>
              <a:buNone/>
            </a:pPr>
            <a:r>
              <a:rPr i="0" lang="en-US" sz="1400" u="none" cap="none" strike="noStrike">
                <a:solidFill>
                  <a:srgbClr val="34485A"/>
                </a:solidFill>
                <a:latin typeface="Lexend"/>
                <a:ea typeface="Lexend"/>
                <a:cs typeface="Lexend"/>
                <a:sym typeface="Lexend"/>
              </a:rPr>
              <a:t>Images: Right click any image and select “Change Picture…” to adjust any visual content used throughout the template.</a:t>
            </a:r>
            <a:endParaRPr i="0" sz="1400" u="none" cap="none" strike="noStrike">
              <a:solidFill>
                <a:srgbClr val="34485A"/>
              </a:solidFill>
              <a:latin typeface="Lexend"/>
              <a:ea typeface="Lexend"/>
              <a:cs typeface="Lexend"/>
              <a:sym typeface="Lexend"/>
            </a:endParaRPr>
          </a:p>
          <a:p>
            <a:pPr indent="0" lvl="0" marL="0" marR="0" rtl="0" algn="l">
              <a:lnSpc>
                <a:spcPct val="100000"/>
              </a:lnSpc>
              <a:spcBef>
                <a:spcPts val="0"/>
              </a:spcBef>
              <a:spcAft>
                <a:spcPts val="0"/>
              </a:spcAft>
              <a:buClr>
                <a:srgbClr val="000000"/>
              </a:buClr>
              <a:buSzPts val="1400"/>
              <a:buFont typeface="Arial"/>
              <a:buNone/>
            </a:pPr>
            <a:br>
              <a:rPr i="0" lang="en-US" sz="1400" u="none" cap="none" strike="noStrike">
                <a:solidFill>
                  <a:srgbClr val="34485A"/>
                </a:solidFill>
                <a:latin typeface="Lexend"/>
                <a:ea typeface="Lexend"/>
                <a:cs typeface="Lexend"/>
                <a:sym typeface="Lexend"/>
              </a:rPr>
            </a:br>
            <a:r>
              <a:rPr i="0" lang="en-US" sz="1400" u="none" cap="none" strike="noStrike">
                <a:solidFill>
                  <a:srgbClr val="34485A"/>
                </a:solidFill>
                <a:latin typeface="Lexend"/>
                <a:ea typeface="Lexend"/>
                <a:cs typeface="Lexend"/>
                <a:sym typeface="Lexend"/>
              </a:rPr>
              <a:t>Once you’re ready to begin, delete the first three slides and start filling out your info. Remember, you can add/edit/delete any wording or sections you see fit for your projects.</a:t>
            </a:r>
            <a:endParaRPr i="0" sz="1400" u="none" cap="none" strike="noStrike">
              <a:solidFill>
                <a:srgbClr val="34485A"/>
              </a:solidFill>
              <a:latin typeface="Lexend"/>
              <a:ea typeface="Lexend"/>
              <a:cs typeface="Lexend"/>
              <a:sym typeface="Lexend"/>
            </a:endParaRPr>
          </a:p>
          <a:p>
            <a:pPr indent="0" lvl="0" marL="0" marR="0" rtl="0" algn="l">
              <a:lnSpc>
                <a:spcPct val="100000"/>
              </a:lnSpc>
              <a:spcBef>
                <a:spcPts val="0"/>
              </a:spcBef>
              <a:spcAft>
                <a:spcPts val="0"/>
              </a:spcAft>
              <a:buClr>
                <a:srgbClr val="000000"/>
              </a:buClr>
              <a:buSzPts val="2400"/>
              <a:buFont typeface="Arial"/>
              <a:buNone/>
            </a:pPr>
            <a:br>
              <a:rPr i="0" lang="en-US" sz="2400" u="none" cap="none" strike="noStrike">
                <a:solidFill>
                  <a:schemeClr val="dk1"/>
                </a:solidFill>
                <a:latin typeface="Lexend"/>
                <a:ea typeface="Lexend"/>
                <a:cs typeface="Lexend"/>
                <a:sym typeface="Lexend"/>
              </a:rPr>
            </a:br>
            <a:endParaRPr i="0" sz="2400" u="none" cap="none" strike="noStrike">
              <a:solidFill>
                <a:srgbClr val="33475B"/>
              </a:solidFill>
              <a:latin typeface="Lexend"/>
              <a:ea typeface="Lexend"/>
              <a:cs typeface="Lexend"/>
              <a:sym typeface="Lexend"/>
            </a:endParaRPr>
          </a:p>
        </p:txBody>
      </p:sp>
      <p:sp>
        <p:nvSpPr>
          <p:cNvPr id="96" name="Google Shape;96;p14"/>
          <p:cNvSpPr/>
          <p:nvPr/>
        </p:nvSpPr>
        <p:spPr>
          <a:xfrm>
            <a:off x="3434115" y="1887818"/>
            <a:ext cx="5323800" cy="625200"/>
          </a:xfrm>
          <a:prstGeom prst="roundRect">
            <a:avLst>
              <a:gd fmla="val 4563" name="adj"/>
            </a:avLst>
          </a:prstGeom>
          <a:solidFill>
            <a:srgbClr val="F16334"/>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2400"/>
              <a:buFont typeface="Arial"/>
              <a:buNone/>
            </a:pPr>
            <a:r>
              <a:t/>
            </a:r>
            <a:endParaRPr b="0" i="0" sz="2400" u="none" cap="none" strike="noStrike">
              <a:solidFill>
                <a:schemeClr val="dk1"/>
              </a:solidFill>
              <a:latin typeface="Calibri"/>
              <a:ea typeface="Calibri"/>
              <a:cs typeface="Calibri"/>
              <a:sym typeface="Calibri"/>
            </a:endParaRPr>
          </a:p>
        </p:txBody>
      </p:sp>
      <p:sp>
        <p:nvSpPr>
          <p:cNvPr id="97" name="Google Shape;97;p14"/>
          <p:cNvSpPr txBox="1"/>
          <p:nvPr>
            <p:ph idx="4294967295" type="title"/>
          </p:nvPr>
        </p:nvSpPr>
        <p:spPr>
          <a:xfrm>
            <a:off x="3586515" y="1887538"/>
            <a:ext cx="5323800" cy="717600"/>
          </a:xfrm>
          <a:prstGeom prst="rect">
            <a:avLst/>
          </a:prstGeom>
          <a:noFill/>
          <a:ln>
            <a:noFill/>
          </a:ln>
        </p:spPr>
        <p:txBody>
          <a:bodyPr anchorCtr="0" anchor="t" bIns="121900" lIns="121900" spcFirstLastPara="1" rIns="121900" wrap="square" tIns="121900">
            <a:normAutofit/>
          </a:bodyPr>
          <a:lstStyle/>
          <a:p>
            <a:pPr indent="0" lvl="0" marL="0" rtl="0" algn="ctr">
              <a:lnSpc>
                <a:spcPct val="90000"/>
              </a:lnSpc>
              <a:spcBef>
                <a:spcPts val="0"/>
              </a:spcBef>
              <a:spcAft>
                <a:spcPts val="0"/>
              </a:spcAft>
              <a:buClr>
                <a:schemeClr val="lt1"/>
              </a:buClr>
              <a:buSzPts val="2800"/>
              <a:buFont typeface="Avenir"/>
              <a:buNone/>
            </a:pPr>
            <a:r>
              <a:rPr lang="en-US" sz="2800">
                <a:solidFill>
                  <a:schemeClr val="lt1"/>
                </a:solidFill>
                <a:latin typeface="Lexend"/>
                <a:ea typeface="Lexend"/>
                <a:cs typeface="Lexend"/>
                <a:sym typeface="Lexend"/>
              </a:rPr>
              <a:t>How to Use This Template:</a:t>
            </a:r>
            <a:endParaRPr sz="2800">
              <a:solidFill>
                <a:schemeClr val="lt1"/>
              </a:solidFill>
              <a:latin typeface="Lexend"/>
              <a:ea typeface="Lexend"/>
              <a:cs typeface="Lexend"/>
              <a:sym typeface="Lexend"/>
            </a:endParaRPr>
          </a:p>
        </p:txBody>
      </p:sp>
      <p:sp>
        <p:nvSpPr>
          <p:cNvPr id="98" name="Google Shape;98;p14"/>
          <p:cNvSpPr txBox="1"/>
          <p:nvPr/>
        </p:nvSpPr>
        <p:spPr>
          <a:xfrm>
            <a:off x="963494" y="1017202"/>
            <a:ext cx="10457700" cy="954900"/>
          </a:xfrm>
          <a:prstGeom prst="rect">
            <a:avLst/>
          </a:prstGeom>
          <a:noFill/>
          <a:ln>
            <a:noFill/>
          </a:ln>
        </p:spPr>
        <p:txBody>
          <a:bodyPr anchorCtr="0" anchor="t" bIns="91425" lIns="91425" spcFirstLastPara="1" rIns="91425" wrap="square" tIns="91425">
            <a:noAutofit/>
          </a:bodyPr>
          <a:lstStyle/>
          <a:p>
            <a:pPr indent="0" lvl="0" marL="0" marR="0" rtl="0" algn="ctr">
              <a:lnSpc>
                <a:spcPct val="90000"/>
              </a:lnSpc>
              <a:spcBef>
                <a:spcPts val="0"/>
              </a:spcBef>
              <a:spcAft>
                <a:spcPts val="0"/>
              </a:spcAft>
              <a:buClr>
                <a:srgbClr val="34485A"/>
              </a:buClr>
              <a:buSzPts val="4400"/>
              <a:buFont typeface="Avenir"/>
              <a:buNone/>
            </a:pPr>
            <a:r>
              <a:rPr i="0" lang="en-US" sz="4000" u="none" cap="none" strike="noStrike">
                <a:solidFill>
                  <a:srgbClr val="34485A"/>
                </a:solidFill>
                <a:latin typeface="Lexend"/>
                <a:ea typeface="Lexend"/>
                <a:cs typeface="Lexend"/>
                <a:sym typeface="Lexend"/>
              </a:rPr>
              <a:t>Thanks for downloading this resource.</a:t>
            </a:r>
            <a:endParaRPr i="0" sz="4000" u="none" cap="none" strike="noStrike">
              <a:solidFill>
                <a:srgbClr val="34485A"/>
              </a:solidFill>
              <a:latin typeface="Lexend"/>
              <a:ea typeface="Lexend"/>
              <a:cs typeface="Lexend"/>
              <a:sym typeface="Lexend"/>
            </a:endParaRPr>
          </a:p>
        </p:txBody>
      </p:sp>
      <p:pic>
        <p:nvPicPr>
          <p:cNvPr descr="https://lh5.googleusercontent.com/apEXRQSz2bntSyAKx_agcu8atjECSASwv_Q3UwaqHN786iFNxVF4a2FKeiNWnkcsAHIwWNB10eXnGMm4rcDea1tq_a4693bAdOUhmQUn_owUYcPX8mwvpv2Mf4KJcGch-7v6GZe2" id="99" name="Google Shape;99;p14"/>
          <p:cNvPicPr preferRelativeResize="0"/>
          <p:nvPr/>
        </p:nvPicPr>
        <p:blipFill rotWithShape="1">
          <a:blip r:embed="rId3">
            <a:alphaModFix/>
          </a:blip>
          <a:srcRect b="0" l="0" r="0" t="0"/>
          <a:stretch/>
        </p:blipFill>
        <p:spPr>
          <a:xfrm>
            <a:off x="5554215" y="-21676"/>
            <a:ext cx="1276350" cy="1276350"/>
          </a:xfrm>
          <a:prstGeom prst="rect">
            <a:avLst/>
          </a:prstGeom>
          <a:noFill/>
          <a:ln>
            <a:noFill/>
          </a:ln>
        </p:spPr>
      </p:pic>
      <p:pic>
        <p:nvPicPr>
          <p:cNvPr id="100" name="Google Shape;100;p14"/>
          <p:cNvPicPr preferRelativeResize="0"/>
          <p:nvPr/>
        </p:nvPicPr>
        <p:blipFill>
          <a:blip r:embed="rId4">
            <a:alphaModFix/>
          </a:blip>
          <a:stretch>
            <a:fillRect/>
          </a:stretch>
        </p:blipFill>
        <p:spPr>
          <a:xfrm>
            <a:off x="11076575" y="6418475"/>
            <a:ext cx="819150" cy="20955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1EB"/>
        </a:solidFill>
      </p:bgPr>
    </p:bg>
    <p:spTree>
      <p:nvGrpSpPr>
        <p:cNvPr id="104" name="Shape 104"/>
        <p:cNvGrpSpPr/>
        <p:nvPr/>
      </p:nvGrpSpPr>
      <p:grpSpPr>
        <a:xfrm>
          <a:off x="0" y="0"/>
          <a:ext cx="0" cy="0"/>
          <a:chOff x="0" y="0"/>
          <a:chExt cx="0" cy="0"/>
        </a:xfrm>
      </p:grpSpPr>
      <p:sp>
        <p:nvSpPr>
          <p:cNvPr id="105" name="Google Shape;105;p15"/>
          <p:cNvSpPr/>
          <p:nvPr/>
        </p:nvSpPr>
        <p:spPr>
          <a:xfrm>
            <a:off x="1131300" y="817350"/>
            <a:ext cx="1045500" cy="1045500"/>
          </a:xfrm>
          <a:prstGeom prst="ellipse">
            <a:avLst/>
          </a:prstGeom>
          <a:solidFill>
            <a:srgbClr val="F4F4F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6" name="Google Shape;106;p15"/>
          <p:cNvSpPr txBox="1"/>
          <p:nvPr/>
        </p:nvSpPr>
        <p:spPr>
          <a:xfrm>
            <a:off x="1131299" y="2062600"/>
            <a:ext cx="4923000" cy="16932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5200"/>
              <a:buFont typeface="Arial"/>
              <a:buNone/>
            </a:pPr>
            <a:r>
              <a:rPr i="0" lang="en-US" sz="5200" u="none" cap="none" strike="noStrike">
                <a:solidFill>
                  <a:srgbClr val="1C3947"/>
                </a:solidFill>
                <a:latin typeface="Lexend"/>
                <a:ea typeface="Lexend"/>
                <a:cs typeface="Lexend"/>
                <a:sym typeface="Lexend"/>
              </a:rPr>
              <a:t>Your Company </a:t>
            </a:r>
            <a:endParaRPr i="0" sz="3000" u="none" cap="none" strike="noStrike">
              <a:solidFill>
                <a:srgbClr val="1C3947"/>
              </a:solidFill>
              <a:latin typeface="Lexend"/>
              <a:ea typeface="Lexend"/>
              <a:cs typeface="Lexend"/>
              <a:sym typeface="Lexend"/>
            </a:endParaRPr>
          </a:p>
          <a:p>
            <a:pPr indent="0" lvl="0" marL="0" marR="0" rtl="0" algn="l">
              <a:lnSpc>
                <a:spcPct val="100000"/>
              </a:lnSpc>
              <a:spcBef>
                <a:spcPts val="0"/>
              </a:spcBef>
              <a:spcAft>
                <a:spcPts val="0"/>
              </a:spcAft>
              <a:buClr>
                <a:srgbClr val="000000"/>
              </a:buClr>
              <a:buSzPts val="5200"/>
              <a:buFont typeface="Arial"/>
              <a:buNone/>
            </a:pPr>
            <a:r>
              <a:rPr i="0" lang="en-US" sz="5200" u="none" cap="none" strike="noStrike">
                <a:solidFill>
                  <a:srgbClr val="1C3947"/>
                </a:solidFill>
                <a:latin typeface="Lexend"/>
                <a:ea typeface="Lexend"/>
                <a:cs typeface="Lexend"/>
                <a:sym typeface="Lexend"/>
              </a:rPr>
              <a:t>Name Here</a:t>
            </a:r>
            <a:endParaRPr i="0" sz="3000" u="none" cap="none" strike="noStrike">
              <a:solidFill>
                <a:srgbClr val="1C3947"/>
              </a:solidFill>
              <a:latin typeface="Lexend"/>
              <a:ea typeface="Lexend"/>
              <a:cs typeface="Lexend"/>
              <a:sym typeface="Lexend"/>
            </a:endParaRPr>
          </a:p>
        </p:txBody>
      </p:sp>
      <p:sp>
        <p:nvSpPr>
          <p:cNvPr id="107" name="Google Shape;107;p15"/>
          <p:cNvSpPr/>
          <p:nvPr/>
        </p:nvSpPr>
        <p:spPr>
          <a:xfrm>
            <a:off x="1131299" y="3755804"/>
            <a:ext cx="6096000" cy="1200300"/>
          </a:xfrm>
          <a:prstGeom prst="rect">
            <a:avLst/>
          </a:prstGeom>
          <a:noFill/>
          <a:ln>
            <a:noFill/>
          </a:ln>
        </p:spPr>
        <p:txBody>
          <a:bodyPr anchorCtr="0" anchor="t" bIns="45700" lIns="91425" spcFirstLastPara="1" rIns="91425" wrap="square" tIns="45700">
            <a:noAutofit/>
          </a:bodyPr>
          <a:lstStyle/>
          <a:p>
            <a:pPr indent="0" lvl="0" marL="0" marR="0" rtl="0" algn="l">
              <a:lnSpc>
                <a:spcPct val="115000"/>
              </a:lnSpc>
              <a:spcBef>
                <a:spcPts val="0"/>
              </a:spcBef>
              <a:spcAft>
                <a:spcPts val="0"/>
              </a:spcAft>
              <a:buClr>
                <a:srgbClr val="000000"/>
              </a:buClr>
              <a:buSzPts val="1800"/>
              <a:buFont typeface="Arial"/>
              <a:buNone/>
            </a:pPr>
            <a:r>
              <a:rPr i="0" lang="en-US" sz="1800" u="none" cap="none" strike="noStrike">
                <a:solidFill>
                  <a:srgbClr val="1C3947"/>
                </a:solidFill>
                <a:latin typeface="Lexend"/>
                <a:ea typeface="Lexend"/>
                <a:cs typeface="Lexend"/>
                <a:sym typeface="Lexend"/>
              </a:rPr>
              <a:t>Location</a:t>
            </a:r>
            <a:endParaRPr i="0" sz="1400" u="none" cap="none" strike="noStrike">
              <a:solidFill>
                <a:srgbClr val="1C3947"/>
              </a:solidFill>
              <a:latin typeface="Lexend"/>
              <a:ea typeface="Lexend"/>
              <a:cs typeface="Lexend"/>
              <a:sym typeface="Lexend"/>
            </a:endParaRPr>
          </a:p>
          <a:p>
            <a:pPr indent="0" lvl="0" marL="0" marR="0" rtl="0" algn="l">
              <a:lnSpc>
                <a:spcPct val="115000"/>
              </a:lnSpc>
              <a:spcBef>
                <a:spcPts val="0"/>
              </a:spcBef>
              <a:spcAft>
                <a:spcPts val="0"/>
              </a:spcAft>
              <a:buClr>
                <a:srgbClr val="000000"/>
              </a:buClr>
              <a:buSzPts val="1800"/>
              <a:buFont typeface="Arial"/>
              <a:buNone/>
            </a:pPr>
            <a:r>
              <a:rPr i="0" lang="en-US" sz="1800" u="none" cap="none" strike="noStrike">
                <a:solidFill>
                  <a:srgbClr val="1C3947"/>
                </a:solidFill>
                <a:latin typeface="Lexend"/>
                <a:ea typeface="Lexend"/>
                <a:cs typeface="Lexend"/>
                <a:sym typeface="Lexend"/>
              </a:rPr>
              <a:t>Website URL</a:t>
            </a:r>
            <a:endParaRPr i="0" sz="1400" u="none" cap="none" strike="noStrike">
              <a:solidFill>
                <a:srgbClr val="1C3947"/>
              </a:solidFill>
              <a:latin typeface="Lexend"/>
              <a:ea typeface="Lexend"/>
              <a:cs typeface="Lexend"/>
              <a:sym typeface="Lexend"/>
            </a:endParaRPr>
          </a:p>
          <a:p>
            <a:pPr indent="0" lvl="0" marL="0" marR="0" rtl="0" algn="l">
              <a:lnSpc>
                <a:spcPct val="115000"/>
              </a:lnSpc>
              <a:spcBef>
                <a:spcPts val="0"/>
              </a:spcBef>
              <a:spcAft>
                <a:spcPts val="0"/>
              </a:spcAft>
              <a:buClr>
                <a:srgbClr val="000000"/>
              </a:buClr>
              <a:buSzPts val="1800"/>
              <a:buFont typeface="Arial"/>
              <a:buNone/>
            </a:pPr>
            <a:r>
              <a:rPr i="0" lang="en-US" sz="1800" u="none" cap="none" strike="noStrike">
                <a:solidFill>
                  <a:srgbClr val="1C3947"/>
                </a:solidFill>
                <a:latin typeface="Lexend"/>
                <a:ea typeface="Lexend"/>
                <a:cs typeface="Lexend"/>
                <a:sym typeface="Lexend"/>
              </a:rPr>
              <a:t>Contact Info</a:t>
            </a:r>
            <a:endParaRPr i="0" sz="1400" u="none" cap="none" strike="noStrike">
              <a:solidFill>
                <a:srgbClr val="1C3947"/>
              </a:solidFill>
              <a:latin typeface="Lexend"/>
              <a:ea typeface="Lexend"/>
              <a:cs typeface="Lexend"/>
              <a:sym typeface="Lexend"/>
            </a:endParaRPr>
          </a:p>
          <a:p>
            <a:pPr indent="0" lvl="0" marL="0" marR="0" rtl="0" algn="l">
              <a:lnSpc>
                <a:spcPct val="115000"/>
              </a:lnSpc>
              <a:spcBef>
                <a:spcPts val="0"/>
              </a:spcBef>
              <a:spcAft>
                <a:spcPts val="0"/>
              </a:spcAft>
              <a:buClr>
                <a:srgbClr val="000000"/>
              </a:buClr>
              <a:buSzPts val="1800"/>
              <a:buFont typeface="Arial"/>
              <a:buNone/>
            </a:pPr>
            <a:r>
              <a:rPr i="0" lang="en-US" sz="1800" u="none" cap="none" strike="noStrike">
                <a:solidFill>
                  <a:srgbClr val="1C3947"/>
                </a:solidFill>
                <a:latin typeface="Lexend"/>
                <a:ea typeface="Lexend"/>
                <a:cs typeface="Lexend"/>
                <a:sym typeface="Lexend"/>
              </a:rPr>
              <a:t>Established Date</a:t>
            </a:r>
            <a:endParaRPr i="0" sz="1400" u="none" cap="none" strike="noStrike">
              <a:solidFill>
                <a:srgbClr val="1C3947"/>
              </a:solidFill>
              <a:latin typeface="Lexend"/>
              <a:ea typeface="Lexend"/>
              <a:cs typeface="Lexend"/>
              <a:sym typeface="Lexend"/>
            </a:endParaRPr>
          </a:p>
        </p:txBody>
      </p:sp>
      <p:sp>
        <p:nvSpPr>
          <p:cNvPr id="108" name="Google Shape;108;p15"/>
          <p:cNvSpPr txBox="1"/>
          <p:nvPr/>
        </p:nvSpPr>
        <p:spPr>
          <a:xfrm>
            <a:off x="1131300" y="1155450"/>
            <a:ext cx="1045500" cy="3693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i="0" lang="en-US" sz="1800" u="none" cap="none" strike="noStrike">
                <a:solidFill>
                  <a:srgbClr val="1C3947"/>
                </a:solidFill>
                <a:latin typeface="Lexend"/>
                <a:ea typeface="Lexend"/>
                <a:cs typeface="Lexend"/>
                <a:sym typeface="Lexend"/>
              </a:rPr>
              <a:t>LOGO</a:t>
            </a:r>
            <a:endParaRPr i="0" sz="1400" u="none" cap="none" strike="noStrike">
              <a:solidFill>
                <a:srgbClr val="1C3947"/>
              </a:solidFill>
              <a:latin typeface="Lexend"/>
              <a:ea typeface="Lexend"/>
              <a:cs typeface="Lexend"/>
              <a:sym typeface="Lexend"/>
            </a:endParaRPr>
          </a:p>
        </p:txBody>
      </p:sp>
      <p:pic>
        <p:nvPicPr>
          <p:cNvPr id="109" name="Google Shape;109;p15"/>
          <p:cNvPicPr preferRelativeResize="0"/>
          <p:nvPr/>
        </p:nvPicPr>
        <p:blipFill rotWithShape="1">
          <a:blip r:embed="rId3">
            <a:alphaModFix/>
          </a:blip>
          <a:srcRect b="0" l="0" r="0" t="0"/>
          <a:stretch/>
        </p:blipFill>
        <p:spPr>
          <a:xfrm>
            <a:off x="6198183" y="1350758"/>
            <a:ext cx="5586533" cy="3969541"/>
          </a:xfrm>
          <a:prstGeom prst="rect">
            <a:avLst/>
          </a:prstGeom>
          <a:noFill/>
          <a:ln cap="flat" cmpd="sng" w="19050">
            <a:solidFill>
              <a:srgbClr val="00685E"/>
            </a:solidFill>
            <a:prstDash val="solid"/>
            <a:round/>
            <a:headEnd len="sm" w="sm" type="none"/>
            <a:tailEnd len="sm" w="sm" type="none"/>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1EB"/>
        </a:solidFill>
      </p:bgPr>
    </p:bg>
    <p:spTree>
      <p:nvGrpSpPr>
        <p:cNvPr id="113" name="Shape 113"/>
        <p:cNvGrpSpPr/>
        <p:nvPr/>
      </p:nvGrpSpPr>
      <p:grpSpPr>
        <a:xfrm>
          <a:off x="0" y="0"/>
          <a:ext cx="0" cy="0"/>
          <a:chOff x="0" y="0"/>
          <a:chExt cx="0" cy="0"/>
        </a:xfrm>
      </p:grpSpPr>
      <p:sp>
        <p:nvSpPr>
          <p:cNvPr id="114" name="Google Shape;114;p16"/>
          <p:cNvSpPr txBox="1"/>
          <p:nvPr/>
        </p:nvSpPr>
        <p:spPr>
          <a:xfrm>
            <a:off x="854376" y="2771247"/>
            <a:ext cx="5401200" cy="31707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i="1" lang="en-US" sz="2000" u="none" cap="none" strike="noStrike">
                <a:solidFill>
                  <a:srgbClr val="1C3947"/>
                </a:solidFill>
                <a:latin typeface="Lexend"/>
                <a:ea typeface="Lexend"/>
                <a:cs typeface="Lexend"/>
                <a:sym typeface="Lexend"/>
              </a:rPr>
              <a:t>Lorem ipsum dolor sit amet, consectetur adipiscing elit. </a:t>
            </a:r>
            <a:endParaRPr i="0" sz="1400" u="none" cap="none" strike="noStrike">
              <a:solidFill>
                <a:srgbClr val="1C3947"/>
              </a:solidFill>
              <a:latin typeface="Lexend"/>
              <a:ea typeface="Lexend"/>
              <a:cs typeface="Lexend"/>
              <a:sym typeface="Lexend"/>
            </a:endParaRPr>
          </a:p>
          <a:p>
            <a:pPr indent="0" lvl="0" marL="0" marR="0" rtl="0" algn="l">
              <a:lnSpc>
                <a:spcPct val="100000"/>
              </a:lnSpc>
              <a:spcBef>
                <a:spcPts val="0"/>
              </a:spcBef>
              <a:spcAft>
                <a:spcPts val="0"/>
              </a:spcAft>
              <a:buClr>
                <a:srgbClr val="000000"/>
              </a:buClr>
              <a:buSzPts val="1600"/>
              <a:buFont typeface="Arial"/>
              <a:buNone/>
            </a:pPr>
            <a:r>
              <a:t/>
            </a:r>
            <a:endParaRPr i="0" sz="1600" u="none" cap="none" strike="noStrike">
              <a:solidFill>
                <a:srgbClr val="1C3947"/>
              </a:solidFill>
              <a:latin typeface="Lexend"/>
              <a:ea typeface="Lexend"/>
              <a:cs typeface="Lexend"/>
              <a:sym typeface="Lexend"/>
            </a:endParaRPr>
          </a:p>
          <a:p>
            <a:pPr indent="0" lvl="0" marL="0" marR="0" rtl="0" algn="l">
              <a:lnSpc>
                <a:spcPct val="100000"/>
              </a:lnSpc>
              <a:spcBef>
                <a:spcPts val="0"/>
              </a:spcBef>
              <a:spcAft>
                <a:spcPts val="0"/>
              </a:spcAft>
              <a:buClr>
                <a:srgbClr val="000000"/>
              </a:buClr>
              <a:buSzPts val="1600"/>
              <a:buFont typeface="Arial"/>
              <a:buNone/>
            </a:pPr>
            <a:r>
              <a:rPr i="0" lang="en-US" sz="1600" u="none" cap="none" strike="noStrike">
                <a:solidFill>
                  <a:srgbClr val="1C3947"/>
                </a:solidFill>
                <a:latin typeface="Lexend"/>
                <a:ea typeface="Lexend"/>
                <a:cs typeface="Lexend"/>
                <a:sym typeface="Lexend"/>
              </a:rPr>
              <a:t>Pellentesque consectetur leo sem, tempor finibus ipsum vehicula eget. Nullam vel dui finibus, bibendum massa ac, accumsan sapien. Duis euismod nisi quam, vel faucibus orci cursus sed. Ut lectus odio, gravida a venenatis a, tincidunt vel est. Aenean posuere fermentum rutrum. </a:t>
            </a:r>
            <a:endParaRPr i="0" sz="1400" u="none" cap="none" strike="noStrike">
              <a:solidFill>
                <a:srgbClr val="1C3947"/>
              </a:solidFill>
              <a:latin typeface="Lexend"/>
              <a:ea typeface="Lexend"/>
              <a:cs typeface="Lexend"/>
              <a:sym typeface="Lexend"/>
            </a:endParaRPr>
          </a:p>
          <a:p>
            <a:pPr indent="0" lvl="0" marL="0" marR="0" rtl="0" algn="l">
              <a:lnSpc>
                <a:spcPct val="100000"/>
              </a:lnSpc>
              <a:spcBef>
                <a:spcPts val="0"/>
              </a:spcBef>
              <a:spcAft>
                <a:spcPts val="0"/>
              </a:spcAft>
              <a:buClr>
                <a:srgbClr val="000000"/>
              </a:buClr>
              <a:buSzPts val="1600"/>
              <a:buFont typeface="Arial"/>
              <a:buNone/>
            </a:pPr>
            <a:r>
              <a:t/>
            </a:r>
            <a:endParaRPr i="0" sz="1600" u="none" cap="none" strike="noStrike">
              <a:solidFill>
                <a:srgbClr val="1C3947"/>
              </a:solidFill>
              <a:latin typeface="Lexend"/>
              <a:ea typeface="Lexend"/>
              <a:cs typeface="Lexend"/>
              <a:sym typeface="Lexend"/>
            </a:endParaRPr>
          </a:p>
          <a:p>
            <a:pPr indent="0" lvl="0" marL="0" marR="0" rtl="0" algn="l">
              <a:lnSpc>
                <a:spcPct val="100000"/>
              </a:lnSpc>
              <a:spcBef>
                <a:spcPts val="0"/>
              </a:spcBef>
              <a:spcAft>
                <a:spcPts val="0"/>
              </a:spcAft>
              <a:buClr>
                <a:srgbClr val="000000"/>
              </a:buClr>
              <a:buSzPts val="1600"/>
              <a:buFont typeface="Arial"/>
              <a:buNone/>
            </a:pPr>
            <a:r>
              <a:rPr i="0" lang="en-US" sz="1600" u="none" cap="none" strike="noStrike">
                <a:solidFill>
                  <a:srgbClr val="1C3947"/>
                </a:solidFill>
                <a:latin typeface="Lexend"/>
                <a:ea typeface="Lexend"/>
                <a:cs typeface="Lexend"/>
                <a:sym typeface="Lexend"/>
              </a:rPr>
              <a:t>Sed tempor massa sed porttitor tincidunt. Mauris vel velit vitae massa facilisis laoreet ac in ligula. </a:t>
            </a:r>
            <a:endParaRPr i="0" sz="1400" u="none" cap="none" strike="noStrike">
              <a:solidFill>
                <a:srgbClr val="1C3947"/>
              </a:solidFill>
              <a:latin typeface="Lexend"/>
              <a:ea typeface="Lexend"/>
              <a:cs typeface="Lexend"/>
              <a:sym typeface="Lexend"/>
            </a:endParaRPr>
          </a:p>
        </p:txBody>
      </p:sp>
      <p:sp>
        <p:nvSpPr>
          <p:cNvPr id="115" name="Google Shape;115;p16"/>
          <p:cNvSpPr txBox="1"/>
          <p:nvPr/>
        </p:nvSpPr>
        <p:spPr>
          <a:xfrm>
            <a:off x="854376" y="749212"/>
            <a:ext cx="4834500" cy="1381500"/>
          </a:xfrm>
          <a:prstGeom prst="rect">
            <a:avLst/>
          </a:prstGeom>
          <a:noFill/>
          <a:ln>
            <a:noFill/>
          </a:ln>
        </p:spPr>
        <p:txBody>
          <a:bodyPr anchorCtr="0" anchor="t" bIns="0" lIns="0" spcFirstLastPara="1" rIns="0" wrap="square" tIns="0">
            <a:normAutofit lnSpcReduction="10000"/>
          </a:bodyPr>
          <a:lstStyle/>
          <a:p>
            <a:pPr indent="10540" lvl="0" marL="0" marR="4216" rtl="0" algn="l">
              <a:lnSpc>
                <a:spcPct val="100000"/>
              </a:lnSpc>
              <a:spcBef>
                <a:spcPts val="0"/>
              </a:spcBef>
              <a:spcAft>
                <a:spcPts val="0"/>
              </a:spcAft>
              <a:buClr>
                <a:srgbClr val="001B2F"/>
              </a:buClr>
              <a:buSzPts val="4980"/>
              <a:buFont typeface="Arial Black"/>
              <a:buNone/>
            </a:pPr>
            <a:r>
              <a:rPr i="0" lang="en-US" sz="4980" u="none" cap="none" strike="noStrike">
                <a:solidFill>
                  <a:srgbClr val="1C3947"/>
                </a:solidFill>
                <a:latin typeface="Lexend"/>
                <a:ea typeface="Lexend"/>
                <a:cs typeface="Lexend"/>
                <a:sym typeface="Lexend"/>
              </a:rPr>
              <a:t>Company Summary</a:t>
            </a:r>
            <a:endParaRPr i="0" sz="4400" u="none" cap="none" strike="noStrike">
              <a:solidFill>
                <a:srgbClr val="1C3947"/>
              </a:solidFill>
              <a:latin typeface="Lexend"/>
              <a:ea typeface="Lexend"/>
              <a:cs typeface="Lexend"/>
              <a:sym typeface="Lexend"/>
            </a:endParaRPr>
          </a:p>
        </p:txBody>
      </p:sp>
      <p:sp>
        <p:nvSpPr>
          <p:cNvPr id="116" name="Google Shape;116;p16"/>
          <p:cNvSpPr/>
          <p:nvPr/>
        </p:nvSpPr>
        <p:spPr>
          <a:xfrm>
            <a:off x="881010" y="2393275"/>
            <a:ext cx="2622600" cy="62100"/>
          </a:xfrm>
          <a:prstGeom prst="rect">
            <a:avLst/>
          </a:prstGeom>
          <a:solidFill>
            <a:srgbClr val="F16334"/>
          </a:solidFill>
          <a:ln cap="flat" cmpd="sng" w="12700">
            <a:solidFill>
              <a:srgbClr val="00685E"/>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descr="pattern-thankyou.png" id="117" name="Google Shape;117;p16"/>
          <p:cNvPicPr preferRelativeResize="0"/>
          <p:nvPr/>
        </p:nvPicPr>
        <p:blipFill rotWithShape="1">
          <a:blip r:embed="rId3">
            <a:alphaModFix amt="30000"/>
          </a:blip>
          <a:srcRect b="-25" l="2" r="27" t="2"/>
          <a:stretch/>
        </p:blipFill>
        <p:spPr>
          <a:xfrm rot="10800000">
            <a:off x="6349675" y="27374"/>
            <a:ext cx="7457700" cy="6861516"/>
          </a:xfrm>
          <a:prstGeom prst="rect">
            <a:avLst/>
          </a:prstGeom>
          <a:solidFill>
            <a:schemeClr val="lt1"/>
          </a:solidFill>
          <a:ln>
            <a:noFill/>
          </a:ln>
        </p:spPr>
      </p:pic>
      <p:pic>
        <p:nvPicPr>
          <p:cNvPr id="118" name="Google Shape;118;p16"/>
          <p:cNvPicPr preferRelativeResize="0"/>
          <p:nvPr/>
        </p:nvPicPr>
        <p:blipFill rotWithShape="1">
          <a:blip r:embed="rId4">
            <a:alphaModFix/>
          </a:blip>
          <a:srcRect b="16350" l="0" r="0" t="18204"/>
          <a:stretch/>
        </p:blipFill>
        <p:spPr>
          <a:xfrm>
            <a:off x="6999464" y="402983"/>
            <a:ext cx="4505996" cy="2965141"/>
          </a:xfrm>
          <a:prstGeom prst="rect">
            <a:avLst/>
          </a:prstGeom>
          <a:solidFill>
            <a:schemeClr val="lt1"/>
          </a:solidFill>
          <a:ln cap="flat" cmpd="sng" w="19050">
            <a:solidFill>
              <a:schemeClr val="lt1"/>
            </a:solidFill>
            <a:prstDash val="solid"/>
            <a:round/>
            <a:headEnd len="sm" w="sm" type="none"/>
            <a:tailEnd len="sm" w="sm" type="none"/>
          </a:ln>
        </p:spPr>
      </p:pic>
      <p:pic>
        <p:nvPicPr>
          <p:cNvPr id="119" name="Google Shape;119;p16"/>
          <p:cNvPicPr preferRelativeResize="0"/>
          <p:nvPr/>
        </p:nvPicPr>
        <p:blipFill rotWithShape="1">
          <a:blip r:embed="rId5">
            <a:alphaModFix/>
          </a:blip>
          <a:srcRect b="0" l="0" r="0" t="0"/>
          <a:stretch/>
        </p:blipFill>
        <p:spPr>
          <a:xfrm>
            <a:off x="8463149" y="2736735"/>
            <a:ext cx="2609545" cy="3914318"/>
          </a:xfrm>
          <a:prstGeom prst="rect">
            <a:avLst/>
          </a:prstGeom>
          <a:noFill/>
          <a:ln cap="flat" cmpd="sng" w="19050">
            <a:solidFill>
              <a:schemeClr val="lt1"/>
            </a:solidFill>
            <a:prstDash val="solid"/>
            <a:round/>
            <a:headEnd len="sm" w="sm" type="none"/>
            <a:tailEnd len="sm" w="sm" type="none"/>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E7E6E6">
            <a:alpha val="21176"/>
          </a:srgbClr>
        </a:solidFill>
      </p:bgPr>
    </p:bg>
    <p:spTree>
      <p:nvGrpSpPr>
        <p:cNvPr id="123" name="Shape 123"/>
        <p:cNvGrpSpPr/>
        <p:nvPr/>
      </p:nvGrpSpPr>
      <p:grpSpPr>
        <a:xfrm>
          <a:off x="0" y="0"/>
          <a:ext cx="0" cy="0"/>
          <a:chOff x="0" y="0"/>
          <a:chExt cx="0" cy="0"/>
        </a:xfrm>
      </p:grpSpPr>
      <p:sp>
        <p:nvSpPr>
          <p:cNvPr id="124" name="Google Shape;124;p17"/>
          <p:cNvSpPr txBox="1"/>
          <p:nvPr>
            <p:ph type="title"/>
          </p:nvPr>
        </p:nvSpPr>
        <p:spPr>
          <a:xfrm>
            <a:off x="838200" y="125425"/>
            <a:ext cx="10515600" cy="1074300"/>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rgbClr val="3F3F3F"/>
              </a:buClr>
              <a:buSzPts val="4000"/>
              <a:buFont typeface="Roboto Medium"/>
              <a:buNone/>
            </a:pPr>
            <a:r>
              <a:rPr lang="en-US" sz="3500">
                <a:solidFill>
                  <a:srgbClr val="3F3F3F"/>
                </a:solidFill>
                <a:latin typeface="Roboto Black"/>
                <a:ea typeface="Roboto Black"/>
                <a:cs typeface="Roboto Black"/>
                <a:sym typeface="Roboto Black"/>
              </a:rPr>
              <a:t>Company History</a:t>
            </a:r>
            <a:endParaRPr sz="3500">
              <a:solidFill>
                <a:srgbClr val="3F3F3F"/>
              </a:solidFill>
              <a:latin typeface="Roboto Black"/>
              <a:ea typeface="Roboto Black"/>
              <a:cs typeface="Roboto Black"/>
              <a:sym typeface="Roboto Black"/>
            </a:endParaRPr>
          </a:p>
        </p:txBody>
      </p:sp>
      <p:sp>
        <p:nvSpPr>
          <p:cNvPr id="125" name="Google Shape;125;p17"/>
          <p:cNvSpPr txBox="1"/>
          <p:nvPr/>
        </p:nvSpPr>
        <p:spPr>
          <a:xfrm>
            <a:off x="370064" y="3782961"/>
            <a:ext cx="1913100" cy="4617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400"/>
              <a:buFont typeface="Arial"/>
              <a:buNone/>
            </a:pPr>
            <a:r>
              <a:rPr b="1" i="0" lang="en-US" sz="2400" u="none" cap="none" strike="noStrike">
                <a:solidFill>
                  <a:srgbClr val="3F3F3F"/>
                </a:solidFill>
                <a:latin typeface="Roboto Medium"/>
                <a:ea typeface="Roboto Medium"/>
                <a:cs typeface="Roboto Medium"/>
                <a:sym typeface="Roboto Medium"/>
              </a:rPr>
              <a:t>YYYY</a:t>
            </a:r>
            <a:endParaRPr b="0" i="0" sz="1400" u="none" cap="none" strike="noStrike">
              <a:solidFill>
                <a:srgbClr val="000000"/>
              </a:solidFill>
              <a:latin typeface="Arial"/>
              <a:ea typeface="Arial"/>
              <a:cs typeface="Arial"/>
              <a:sym typeface="Arial"/>
            </a:endParaRPr>
          </a:p>
        </p:txBody>
      </p:sp>
      <p:sp>
        <p:nvSpPr>
          <p:cNvPr id="126" name="Google Shape;126;p17"/>
          <p:cNvSpPr/>
          <p:nvPr/>
        </p:nvSpPr>
        <p:spPr>
          <a:xfrm>
            <a:off x="0" y="3646912"/>
            <a:ext cx="12192000" cy="45600"/>
          </a:xfrm>
          <a:prstGeom prst="rect">
            <a:avLst/>
          </a:prstGeom>
          <a:solidFill>
            <a:srgbClr val="F16334"/>
          </a:solidFill>
          <a:ln cap="flat" cmpd="sng" w="12700">
            <a:solidFill>
              <a:srgbClr val="F1633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127" name="Google Shape;127;p17"/>
          <p:cNvSpPr/>
          <p:nvPr/>
        </p:nvSpPr>
        <p:spPr>
          <a:xfrm>
            <a:off x="1254898" y="3599855"/>
            <a:ext cx="143400" cy="150900"/>
          </a:xfrm>
          <a:prstGeom prst="ellipse">
            <a:avLst/>
          </a:prstGeom>
          <a:solidFill>
            <a:srgbClr val="FFF1EB"/>
          </a:solidFill>
          <a:ln cap="flat" cmpd="sng" w="12700">
            <a:solidFill>
              <a:srgbClr val="F1633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128" name="Google Shape;128;p17"/>
          <p:cNvSpPr/>
          <p:nvPr/>
        </p:nvSpPr>
        <p:spPr>
          <a:xfrm>
            <a:off x="548575" y="1672326"/>
            <a:ext cx="1556100" cy="1593300"/>
          </a:xfrm>
          <a:prstGeom prst="roundRect">
            <a:avLst>
              <a:gd fmla="val 1051" name="adj"/>
            </a:avLst>
          </a:prstGeom>
          <a:solidFill>
            <a:srgbClr val="FFFFFF"/>
          </a:solidFill>
          <a:ln cap="flat" cmpd="sng" w="12700">
            <a:solidFill>
              <a:srgbClr val="F1633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129" name="Google Shape;129;p17"/>
          <p:cNvSpPr txBox="1"/>
          <p:nvPr/>
        </p:nvSpPr>
        <p:spPr>
          <a:xfrm>
            <a:off x="655400" y="1940575"/>
            <a:ext cx="1342500" cy="10773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600"/>
              <a:buFont typeface="Arial"/>
              <a:buNone/>
            </a:pPr>
            <a:r>
              <a:rPr b="0" i="0" lang="en-US" sz="1600" u="none" cap="none" strike="noStrike">
                <a:solidFill>
                  <a:srgbClr val="3F3F3F"/>
                </a:solidFill>
                <a:latin typeface="Roboto Light"/>
                <a:ea typeface="Roboto Light"/>
                <a:cs typeface="Roboto Light"/>
                <a:sym typeface="Roboto Light"/>
              </a:rPr>
              <a:t>Insert  description of milestone here</a:t>
            </a:r>
            <a:endParaRPr b="0" i="0" sz="1400" u="none" cap="none" strike="noStrike">
              <a:solidFill>
                <a:srgbClr val="000000"/>
              </a:solidFill>
              <a:latin typeface="Arial"/>
              <a:ea typeface="Arial"/>
              <a:cs typeface="Arial"/>
              <a:sym typeface="Arial"/>
            </a:endParaRPr>
          </a:p>
        </p:txBody>
      </p:sp>
      <p:cxnSp>
        <p:nvCxnSpPr>
          <p:cNvPr id="130" name="Google Shape;130;p17"/>
          <p:cNvCxnSpPr/>
          <p:nvPr/>
        </p:nvCxnSpPr>
        <p:spPr>
          <a:xfrm>
            <a:off x="1326574" y="3270858"/>
            <a:ext cx="0" cy="323700"/>
          </a:xfrm>
          <a:prstGeom prst="straightConnector1">
            <a:avLst/>
          </a:prstGeom>
          <a:noFill/>
          <a:ln cap="flat" cmpd="sng" w="19050">
            <a:solidFill>
              <a:srgbClr val="F16334"/>
            </a:solidFill>
            <a:prstDash val="solid"/>
            <a:round/>
            <a:headEnd len="sm" w="sm" type="none"/>
            <a:tailEnd len="sm" w="sm" type="none"/>
          </a:ln>
        </p:spPr>
      </p:cxnSp>
      <p:sp>
        <p:nvSpPr>
          <p:cNvPr id="131" name="Google Shape;131;p17"/>
          <p:cNvSpPr/>
          <p:nvPr/>
        </p:nvSpPr>
        <p:spPr>
          <a:xfrm>
            <a:off x="2882740" y="3599855"/>
            <a:ext cx="143400" cy="150900"/>
          </a:xfrm>
          <a:prstGeom prst="ellipse">
            <a:avLst/>
          </a:prstGeom>
          <a:solidFill>
            <a:srgbClr val="FFF1EB"/>
          </a:solidFill>
          <a:ln cap="flat" cmpd="sng" w="12700">
            <a:solidFill>
              <a:srgbClr val="F1633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cxnSp>
        <p:nvCxnSpPr>
          <p:cNvPr id="132" name="Google Shape;132;p17"/>
          <p:cNvCxnSpPr/>
          <p:nvPr/>
        </p:nvCxnSpPr>
        <p:spPr>
          <a:xfrm>
            <a:off x="2953635" y="3746635"/>
            <a:ext cx="0" cy="323700"/>
          </a:xfrm>
          <a:prstGeom prst="straightConnector1">
            <a:avLst/>
          </a:prstGeom>
          <a:noFill/>
          <a:ln cap="flat" cmpd="sng" w="19050">
            <a:solidFill>
              <a:srgbClr val="F16334"/>
            </a:solidFill>
            <a:prstDash val="solid"/>
            <a:round/>
            <a:headEnd len="sm" w="sm" type="none"/>
            <a:tailEnd len="sm" w="sm" type="none"/>
          </a:ln>
        </p:spPr>
      </p:cxnSp>
      <p:sp>
        <p:nvSpPr>
          <p:cNvPr id="133" name="Google Shape;133;p17"/>
          <p:cNvSpPr txBox="1"/>
          <p:nvPr/>
        </p:nvSpPr>
        <p:spPr>
          <a:xfrm>
            <a:off x="1997907" y="3143321"/>
            <a:ext cx="1913100" cy="3078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400"/>
              <a:buFont typeface="Arial"/>
              <a:buNone/>
            </a:pPr>
            <a:r>
              <a:t/>
            </a:r>
            <a:endParaRPr b="0" i="0" sz="1400" u="none" cap="none" strike="noStrike">
              <a:solidFill>
                <a:srgbClr val="000000"/>
              </a:solidFill>
              <a:latin typeface="Arial"/>
              <a:ea typeface="Arial"/>
              <a:cs typeface="Arial"/>
              <a:sym typeface="Arial"/>
            </a:endParaRPr>
          </a:p>
        </p:txBody>
      </p:sp>
      <p:sp>
        <p:nvSpPr>
          <p:cNvPr id="134" name="Google Shape;134;p17"/>
          <p:cNvSpPr txBox="1"/>
          <p:nvPr/>
        </p:nvSpPr>
        <p:spPr>
          <a:xfrm>
            <a:off x="3410718" y="3775571"/>
            <a:ext cx="1913100" cy="4617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400"/>
              <a:buFont typeface="Arial"/>
              <a:buNone/>
            </a:pPr>
            <a:r>
              <a:rPr b="1" i="0" lang="en-US" sz="2400" u="none" cap="none" strike="noStrike">
                <a:solidFill>
                  <a:srgbClr val="3F3F3F"/>
                </a:solidFill>
                <a:latin typeface="Roboto Medium"/>
                <a:ea typeface="Roboto Medium"/>
                <a:cs typeface="Roboto Medium"/>
                <a:sym typeface="Roboto Medium"/>
              </a:rPr>
              <a:t>YYYY</a:t>
            </a:r>
            <a:endParaRPr b="0" i="0" sz="1400" u="none" cap="none" strike="noStrike">
              <a:solidFill>
                <a:srgbClr val="000000"/>
              </a:solidFill>
              <a:latin typeface="Arial"/>
              <a:ea typeface="Arial"/>
              <a:cs typeface="Arial"/>
              <a:sym typeface="Arial"/>
            </a:endParaRPr>
          </a:p>
        </p:txBody>
      </p:sp>
      <p:sp>
        <p:nvSpPr>
          <p:cNvPr id="135" name="Google Shape;135;p17"/>
          <p:cNvSpPr/>
          <p:nvPr/>
        </p:nvSpPr>
        <p:spPr>
          <a:xfrm>
            <a:off x="4295552" y="3592465"/>
            <a:ext cx="143400" cy="150900"/>
          </a:xfrm>
          <a:prstGeom prst="ellipse">
            <a:avLst/>
          </a:prstGeom>
          <a:solidFill>
            <a:srgbClr val="FFF1EB"/>
          </a:solidFill>
          <a:ln cap="flat" cmpd="sng" w="12700">
            <a:solidFill>
              <a:srgbClr val="F1633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cxnSp>
        <p:nvCxnSpPr>
          <p:cNvPr id="136" name="Google Shape;136;p17"/>
          <p:cNvCxnSpPr/>
          <p:nvPr/>
        </p:nvCxnSpPr>
        <p:spPr>
          <a:xfrm>
            <a:off x="4367228" y="3263468"/>
            <a:ext cx="0" cy="323700"/>
          </a:xfrm>
          <a:prstGeom prst="straightConnector1">
            <a:avLst/>
          </a:prstGeom>
          <a:noFill/>
          <a:ln cap="flat" cmpd="sng" w="19050">
            <a:solidFill>
              <a:srgbClr val="F16334"/>
            </a:solidFill>
            <a:prstDash val="solid"/>
            <a:round/>
            <a:headEnd len="sm" w="sm" type="none"/>
            <a:tailEnd len="sm" w="sm" type="none"/>
          </a:ln>
        </p:spPr>
      </p:cxnSp>
      <p:sp>
        <p:nvSpPr>
          <p:cNvPr id="137" name="Google Shape;137;p17"/>
          <p:cNvSpPr/>
          <p:nvPr/>
        </p:nvSpPr>
        <p:spPr>
          <a:xfrm>
            <a:off x="5923394" y="3592465"/>
            <a:ext cx="143400" cy="150900"/>
          </a:xfrm>
          <a:prstGeom prst="ellipse">
            <a:avLst/>
          </a:prstGeom>
          <a:solidFill>
            <a:srgbClr val="FFF1EB"/>
          </a:solidFill>
          <a:ln cap="flat" cmpd="sng" w="12700">
            <a:solidFill>
              <a:srgbClr val="F1633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cxnSp>
        <p:nvCxnSpPr>
          <p:cNvPr id="138" name="Google Shape;138;p17"/>
          <p:cNvCxnSpPr/>
          <p:nvPr/>
        </p:nvCxnSpPr>
        <p:spPr>
          <a:xfrm>
            <a:off x="5996632" y="3739245"/>
            <a:ext cx="0" cy="323700"/>
          </a:xfrm>
          <a:prstGeom prst="straightConnector1">
            <a:avLst/>
          </a:prstGeom>
          <a:noFill/>
          <a:ln cap="flat" cmpd="sng" w="19050">
            <a:solidFill>
              <a:srgbClr val="F16334"/>
            </a:solidFill>
            <a:prstDash val="solid"/>
            <a:round/>
            <a:headEnd len="sm" w="sm" type="none"/>
            <a:tailEnd len="sm" w="sm" type="none"/>
          </a:ln>
        </p:spPr>
      </p:cxnSp>
      <p:sp>
        <p:nvSpPr>
          <p:cNvPr id="139" name="Google Shape;139;p17"/>
          <p:cNvSpPr txBox="1"/>
          <p:nvPr/>
        </p:nvSpPr>
        <p:spPr>
          <a:xfrm>
            <a:off x="5038561" y="3135931"/>
            <a:ext cx="1913100" cy="461700"/>
          </a:xfrm>
          <a:prstGeom prst="rect">
            <a:avLst/>
          </a:prstGeom>
          <a:noFill/>
          <a:ln cap="flat" cmpd="sng" w="9525">
            <a:solidFill>
              <a:srgbClr val="F16334"/>
            </a:solidFill>
            <a:prstDash val="solid"/>
            <a:round/>
            <a:headEnd len="sm" w="sm" type="none"/>
            <a:tailEnd len="sm" w="sm" type="none"/>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400"/>
              <a:buFont typeface="Arial"/>
              <a:buNone/>
            </a:pPr>
            <a:r>
              <a:rPr b="1" i="0" lang="en-US" sz="2400" u="none" cap="none" strike="noStrike">
                <a:solidFill>
                  <a:srgbClr val="3F3F3F"/>
                </a:solidFill>
                <a:latin typeface="Roboto Medium"/>
                <a:ea typeface="Roboto Medium"/>
                <a:cs typeface="Roboto Medium"/>
                <a:sym typeface="Roboto Medium"/>
              </a:rPr>
              <a:t>YYYY</a:t>
            </a:r>
            <a:endParaRPr b="0" i="0" sz="1400" u="none" cap="none" strike="noStrike">
              <a:solidFill>
                <a:srgbClr val="000000"/>
              </a:solidFill>
              <a:latin typeface="Arial"/>
              <a:ea typeface="Arial"/>
              <a:cs typeface="Arial"/>
              <a:sym typeface="Arial"/>
            </a:endParaRPr>
          </a:p>
        </p:txBody>
      </p:sp>
      <p:sp>
        <p:nvSpPr>
          <p:cNvPr id="140" name="Google Shape;140;p17"/>
          <p:cNvSpPr txBox="1"/>
          <p:nvPr/>
        </p:nvSpPr>
        <p:spPr>
          <a:xfrm>
            <a:off x="6523050" y="3775571"/>
            <a:ext cx="1913100" cy="4617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400"/>
              <a:buFont typeface="Arial"/>
              <a:buNone/>
            </a:pPr>
            <a:r>
              <a:rPr b="1" i="0" lang="en-US" sz="2400" u="none" cap="none" strike="noStrike">
                <a:solidFill>
                  <a:srgbClr val="3F3F3F"/>
                </a:solidFill>
                <a:latin typeface="Roboto Medium"/>
                <a:ea typeface="Roboto Medium"/>
                <a:cs typeface="Roboto Medium"/>
                <a:sym typeface="Roboto Medium"/>
              </a:rPr>
              <a:t>YYYY</a:t>
            </a:r>
            <a:endParaRPr b="0" i="0" sz="1400" u="none" cap="none" strike="noStrike">
              <a:solidFill>
                <a:srgbClr val="000000"/>
              </a:solidFill>
              <a:latin typeface="Arial"/>
              <a:ea typeface="Arial"/>
              <a:cs typeface="Arial"/>
              <a:sym typeface="Arial"/>
            </a:endParaRPr>
          </a:p>
        </p:txBody>
      </p:sp>
      <p:sp>
        <p:nvSpPr>
          <p:cNvPr id="141" name="Google Shape;141;p17"/>
          <p:cNvSpPr/>
          <p:nvPr/>
        </p:nvSpPr>
        <p:spPr>
          <a:xfrm>
            <a:off x="7407884" y="3592465"/>
            <a:ext cx="143400" cy="150900"/>
          </a:xfrm>
          <a:prstGeom prst="ellipse">
            <a:avLst/>
          </a:prstGeom>
          <a:solidFill>
            <a:srgbClr val="FFF1EB"/>
          </a:solidFill>
          <a:ln cap="flat" cmpd="sng" w="12700">
            <a:solidFill>
              <a:srgbClr val="F1633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cxnSp>
        <p:nvCxnSpPr>
          <p:cNvPr id="142" name="Google Shape;142;p17"/>
          <p:cNvCxnSpPr/>
          <p:nvPr/>
        </p:nvCxnSpPr>
        <p:spPr>
          <a:xfrm>
            <a:off x="7479560" y="3263468"/>
            <a:ext cx="0" cy="323700"/>
          </a:xfrm>
          <a:prstGeom prst="straightConnector1">
            <a:avLst/>
          </a:prstGeom>
          <a:noFill/>
          <a:ln cap="flat" cmpd="sng" w="19050">
            <a:solidFill>
              <a:srgbClr val="F16334"/>
            </a:solidFill>
            <a:prstDash val="solid"/>
            <a:round/>
            <a:headEnd len="sm" w="sm" type="none"/>
            <a:tailEnd len="sm" w="sm" type="none"/>
          </a:ln>
        </p:spPr>
      </p:cxnSp>
      <p:sp>
        <p:nvSpPr>
          <p:cNvPr id="143" name="Google Shape;143;p17"/>
          <p:cNvSpPr/>
          <p:nvPr/>
        </p:nvSpPr>
        <p:spPr>
          <a:xfrm>
            <a:off x="9035726" y="3592465"/>
            <a:ext cx="143400" cy="150900"/>
          </a:xfrm>
          <a:prstGeom prst="ellipse">
            <a:avLst/>
          </a:prstGeom>
          <a:solidFill>
            <a:srgbClr val="FFF1EB"/>
          </a:solidFill>
          <a:ln cap="flat" cmpd="sng" w="12700">
            <a:solidFill>
              <a:srgbClr val="F1633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cxnSp>
        <p:nvCxnSpPr>
          <p:cNvPr id="144" name="Google Shape;144;p17"/>
          <p:cNvCxnSpPr/>
          <p:nvPr/>
        </p:nvCxnSpPr>
        <p:spPr>
          <a:xfrm>
            <a:off x="9107403" y="3747854"/>
            <a:ext cx="0" cy="323700"/>
          </a:xfrm>
          <a:prstGeom prst="straightConnector1">
            <a:avLst/>
          </a:prstGeom>
          <a:noFill/>
          <a:ln cap="flat" cmpd="sng" w="19050">
            <a:solidFill>
              <a:srgbClr val="F16334"/>
            </a:solidFill>
            <a:prstDash val="solid"/>
            <a:round/>
            <a:headEnd len="sm" w="sm" type="none"/>
            <a:tailEnd len="sm" w="sm" type="none"/>
          </a:ln>
        </p:spPr>
      </p:cxnSp>
      <p:sp>
        <p:nvSpPr>
          <p:cNvPr id="145" name="Google Shape;145;p17"/>
          <p:cNvSpPr txBox="1"/>
          <p:nvPr/>
        </p:nvSpPr>
        <p:spPr>
          <a:xfrm>
            <a:off x="8150893" y="3135931"/>
            <a:ext cx="1913100" cy="461700"/>
          </a:xfrm>
          <a:prstGeom prst="rect">
            <a:avLst/>
          </a:prstGeom>
          <a:noFill/>
          <a:ln cap="flat" cmpd="sng" w="9525">
            <a:solidFill>
              <a:srgbClr val="F16334"/>
            </a:solidFill>
            <a:prstDash val="solid"/>
            <a:round/>
            <a:headEnd len="sm" w="sm" type="none"/>
            <a:tailEnd len="sm" w="sm" type="none"/>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400"/>
              <a:buFont typeface="Arial"/>
              <a:buNone/>
            </a:pPr>
            <a:r>
              <a:rPr b="1" i="0" lang="en-US" sz="2400" u="none" cap="none" strike="noStrike">
                <a:solidFill>
                  <a:srgbClr val="3F3F3F"/>
                </a:solidFill>
                <a:latin typeface="Roboto Medium"/>
                <a:ea typeface="Roboto Medium"/>
                <a:cs typeface="Roboto Medium"/>
                <a:sym typeface="Roboto Medium"/>
              </a:rPr>
              <a:t>YYYY</a:t>
            </a:r>
            <a:endParaRPr b="0" i="0" sz="1400" u="none" cap="none" strike="noStrike">
              <a:solidFill>
                <a:srgbClr val="000000"/>
              </a:solidFill>
              <a:latin typeface="Arial"/>
              <a:ea typeface="Arial"/>
              <a:cs typeface="Arial"/>
              <a:sym typeface="Arial"/>
            </a:endParaRPr>
          </a:p>
        </p:txBody>
      </p:sp>
      <p:sp>
        <p:nvSpPr>
          <p:cNvPr id="146" name="Google Shape;146;p17"/>
          <p:cNvSpPr txBox="1"/>
          <p:nvPr/>
        </p:nvSpPr>
        <p:spPr>
          <a:xfrm>
            <a:off x="9547808" y="3782961"/>
            <a:ext cx="1913100" cy="4617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400"/>
              <a:buFont typeface="Arial"/>
              <a:buNone/>
            </a:pPr>
            <a:r>
              <a:rPr b="1" i="0" lang="en-US" sz="2400" u="none" cap="none" strike="noStrike">
                <a:solidFill>
                  <a:srgbClr val="3F3F3F"/>
                </a:solidFill>
                <a:latin typeface="Roboto Medium"/>
                <a:ea typeface="Roboto Medium"/>
                <a:cs typeface="Roboto Medium"/>
                <a:sym typeface="Roboto Medium"/>
              </a:rPr>
              <a:t>YYYY</a:t>
            </a:r>
            <a:endParaRPr b="0" i="0" sz="1400" u="none" cap="none" strike="noStrike">
              <a:solidFill>
                <a:srgbClr val="000000"/>
              </a:solidFill>
              <a:latin typeface="Arial"/>
              <a:ea typeface="Arial"/>
              <a:cs typeface="Arial"/>
              <a:sym typeface="Arial"/>
            </a:endParaRPr>
          </a:p>
        </p:txBody>
      </p:sp>
      <p:sp>
        <p:nvSpPr>
          <p:cNvPr id="147" name="Google Shape;147;p17"/>
          <p:cNvSpPr/>
          <p:nvPr/>
        </p:nvSpPr>
        <p:spPr>
          <a:xfrm>
            <a:off x="10432642" y="3599855"/>
            <a:ext cx="143400" cy="150900"/>
          </a:xfrm>
          <a:prstGeom prst="ellipse">
            <a:avLst/>
          </a:prstGeom>
          <a:solidFill>
            <a:srgbClr val="FFF1EB"/>
          </a:solidFill>
          <a:ln cap="flat" cmpd="sng" w="12700">
            <a:solidFill>
              <a:srgbClr val="F1633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cxnSp>
        <p:nvCxnSpPr>
          <p:cNvPr id="148" name="Google Shape;148;p17"/>
          <p:cNvCxnSpPr/>
          <p:nvPr/>
        </p:nvCxnSpPr>
        <p:spPr>
          <a:xfrm>
            <a:off x="10504318" y="3270858"/>
            <a:ext cx="0" cy="323700"/>
          </a:xfrm>
          <a:prstGeom prst="straightConnector1">
            <a:avLst/>
          </a:prstGeom>
          <a:noFill/>
          <a:ln cap="flat" cmpd="sng" w="19050">
            <a:solidFill>
              <a:srgbClr val="F16334"/>
            </a:solidFill>
            <a:prstDash val="solid"/>
            <a:round/>
            <a:headEnd len="sm" w="sm" type="none"/>
            <a:tailEnd len="sm" w="sm" type="none"/>
          </a:ln>
        </p:spPr>
      </p:cxnSp>
      <p:sp>
        <p:nvSpPr>
          <p:cNvPr id="149" name="Google Shape;149;p17"/>
          <p:cNvSpPr/>
          <p:nvPr/>
        </p:nvSpPr>
        <p:spPr>
          <a:xfrm>
            <a:off x="3607475" y="1672326"/>
            <a:ext cx="1556100" cy="1593300"/>
          </a:xfrm>
          <a:prstGeom prst="roundRect">
            <a:avLst>
              <a:gd fmla="val 1051" name="adj"/>
            </a:avLst>
          </a:prstGeom>
          <a:solidFill>
            <a:schemeClr val="lt1"/>
          </a:solidFill>
          <a:ln cap="flat" cmpd="sng" w="12700">
            <a:solidFill>
              <a:srgbClr val="F1633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150" name="Google Shape;150;p17"/>
          <p:cNvSpPr txBox="1"/>
          <p:nvPr/>
        </p:nvSpPr>
        <p:spPr>
          <a:xfrm>
            <a:off x="3714300" y="1940575"/>
            <a:ext cx="1342500" cy="10773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600"/>
              <a:buFont typeface="Arial"/>
              <a:buNone/>
            </a:pPr>
            <a:r>
              <a:rPr b="0" i="0" lang="en-US" sz="1600" u="none" cap="none" strike="noStrike">
                <a:solidFill>
                  <a:srgbClr val="3F3F3F"/>
                </a:solidFill>
                <a:latin typeface="Roboto Light"/>
                <a:ea typeface="Roboto Light"/>
                <a:cs typeface="Roboto Light"/>
                <a:sym typeface="Roboto Light"/>
              </a:rPr>
              <a:t>Insert  description of milestone here</a:t>
            </a:r>
            <a:endParaRPr b="0" i="0" sz="1400" u="none" cap="none" strike="noStrike">
              <a:solidFill>
                <a:srgbClr val="000000"/>
              </a:solidFill>
              <a:latin typeface="Arial"/>
              <a:ea typeface="Arial"/>
              <a:cs typeface="Arial"/>
              <a:sym typeface="Arial"/>
            </a:endParaRPr>
          </a:p>
        </p:txBody>
      </p:sp>
      <p:sp>
        <p:nvSpPr>
          <p:cNvPr id="151" name="Google Shape;151;p17"/>
          <p:cNvSpPr/>
          <p:nvPr/>
        </p:nvSpPr>
        <p:spPr>
          <a:xfrm>
            <a:off x="6702700" y="1664926"/>
            <a:ext cx="1556100" cy="1593300"/>
          </a:xfrm>
          <a:prstGeom prst="roundRect">
            <a:avLst>
              <a:gd fmla="val 1051" name="adj"/>
            </a:avLst>
          </a:prstGeom>
          <a:solidFill>
            <a:schemeClr val="lt1"/>
          </a:solidFill>
          <a:ln cap="flat" cmpd="sng" w="12700">
            <a:solidFill>
              <a:srgbClr val="F1633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152" name="Google Shape;152;p17"/>
          <p:cNvSpPr txBox="1"/>
          <p:nvPr/>
        </p:nvSpPr>
        <p:spPr>
          <a:xfrm>
            <a:off x="6809525" y="1933175"/>
            <a:ext cx="1342500" cy="10773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600"/>
              <a:buFont typeface="Arial"/>
              <a:buNone/>
            </a:pPr>
            <a:r>
              <a:rPr b="0" i="0" lang="en-US" sz="1600" u="none" cap="none" strike="noStrike">
                <a:solidFill>
                  <a:srgbClr val="3F3F3F"/>
                </a:solidFill>
                <a:latin typeface="Roboto Light"/>
                <a:ea typeface="Roboto Light"/>
                <a:cs typeface="Roboto Light"/>
                <a:sym typeface="Roboto Light"/>
              </a:rPr>
              <a:t>Insert  description of milestone here</a:t>
            </a:r>
            <a:endParaRPr b="0" i="0" sz="1400" u="none" cap="none" strike="noStrike">
              <a:solidFill>
                <a:srgbClr val="000000"/>
              </a:solidFill>
              <a:latin typeface="Arial"/>
              <a:ea typeface="Arial"/>
              <a:cs typeface="Arial"/>
              <a:sym typeface="Arial"/>
            </a:endParaRPr>
          </a:p>
        </p:txBody>
      </p:sp>
      <p:sp>
        <p:nvSpPr>
          <p:cNvPr id="153" name="Google Shape;153;p17"/>
          <p:cNvSpPr/>
          <p:nvPr/>
        </p:nvSpPr>
        <p:spPr>
          <a:xfrm>
            <a:off x="9726275" y="1664926"/>
            <a:ext cx="1556100" cy="1593300"/>
          </a:xfrm>
          <a:prstGeom prst="roundRect">
            <a:avLst>
              <a:gd fmla="val 1051" name="adj"/>
            </a:avLst>
          </a:prstGeom>
          <a:solidFill>
            <a:schemeClr val="lt1"/>
          </a:solidFill>
          <a:ln cap="flat" cmpd="sng" w="12700">
            <a:solidFill>
              <a:srgbClr val="F1633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154" name="Google Shape;154;p17"/>
          <p:cNvSpPr txBox="1"/>
          <p:nvPr/>
        </p:nvSpPr>
        <p:spPr>
          <a:xfrm>
            <a:off x="9833100" y="1933175"/>
            <a:ext cx="1342500" cy="10773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600"/>
              <a:buFont typeface="Arial"/>
              <a:buNone/>
            </a:pPr>
            <a:r>
              <a:rPr b="0" i="0" lang="en-US" sz="1600" u="none" cap="none" strike="noStrike">
                <a:solidFill>
                  <a:srgbClr val="3F3F3F"/>
                </a:solidFill>
                <a:latin typeface="Roboto Light"/>
                <a:ea typeface="Roboto Light"/>
                <a:cs typeface="Roboto Light"/>
                <a:sym typeface="Roboto Light"/>
              </a:rPr>
              <a:t>Insert  description of milestone here</a:t>
            </a:r>
            <a:endParaRPr b="0" i="0" sz="1400" u="none" cap="none" strike="noStrike">
              <a:solidFill>
                <a:srgbClr val="000000"/>
              </a:solidFill>
              <a:latin typeface="Arial"/>
              <a:ea typeface="Arial"/>
              <a:cs typeface="Arial"/>
              <a:sym typeface="Arial"/>
            </a:endParaRPr>
          </a:p>
        </p:txBody>
      </p:sp>
      <p:sp>
        <p:nvSpPr>
          <p:cNvPr id="155" name="Google Shape;155;p17"/>
          <p:cNvSpPr/>
          <p:nvPr/>
        </p:nvSpPr>
        <p:spPr>
          <a:xfrm>
            <a:off x="2157613" y="4077626"/>
            <a:ext cx="1556100" cy="1593300"/>
          </a:xfrm>
          <a:prstGeom prst="roundRect">
            <a:avLst>
              <a:gd fmla="val 1051" name="adj"/>
            </a:avLst>
          </a:prstGeom>
          <a:solidFill>
            <a:srgbClr val="FFFFFF"/>
          </a:solidFill>
          <a:ln cap="flat" cmpd="sng" w="12700">
            <a:solidFill>
              <a:srgbClr val="F1633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156" name="Google Shape;156;p17"/>
          <p:cNvSpPr txBox="1"/>
          <p:nvPr/>
        </p:nvSpPr>
        <p:spPr>
          <a:xfrm>
            <a:off x="2264438" y="4345875"/>
            <a:ext cx="1342500" cy="10773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600"/>
              <a:buFont typeface="Arial"/>
              <a:buNone/>
            </a:pPr>
            <a:r>
              <a:rPr b="0" i="0" lang="en-US" sz="1600" u="none" cap="none" strike="noStrike">
                <a:solidFill>
                  <a:srgbClr val="3F3F3F"/>
                </a:solidFill>
                <a:latin typeface="Roboto Light"/>
                <a:ea typeface="Roboto Light"/>
                <a:cs typeface="Roboto Light"/>
                <a:sym typeface="Roboto Light"/>
              </a:rPr>
              <a:t>Insert  description of milestone here</a:t>
            </a:r>
            <a:endParaRPr b="0" i="0" sz="1400" u="none" cap="none" strike="noStrike">
              <a:solidFill>
                <a:srgbClr val="000000"/>
              </a:solidFill>
              <a:latin typeface="Arial"/>
              <a:ea typeface="Arial"/>
              <a:cs typeface="Arial"/>
              <a:sym typeface="Arial"/>
            </a:endParaRPr>
          </a:p>
        </p:txBody>
      </p:sp>
      <p:sp>
        <p:nvSpPr>
          <p:cNvPr id="157" name="Google Shape;157;p17"/>
          <p:cNvSpPr/>
          <p:nvPr/>
        </p:nvSpPr>
        <p:spPr>
          <a:xfrm>
            <a:off x="5252838" y="4070226"/>
            <a:ext cx="1556100" cy="1593300"/>
          </a:xfrm>
          <a:prstGeom prst="roundRect">
            <a:avLst>
              <a:gd fmla="val 1051" name="adj"/>
            </a:avLst>
          </a:prstGeom>
          <a:solidFill>
            <a:schemeClr val="lt1"/>
          </a:solidFill>
          <a:ln cap="flat" cmpd="sng" w="12700">
            <a:solidFill>
              <a:srgbClr val="F1633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158" name="Google Shape;158;p17"/>
          <p:cNvSpPr txBox="1"/>
          <p:nvPr/>
        </p:nvSpPr>
        <p:spPr>
          <a:xfrm>
            <a:off x="5359663" y="4338475"/>
            <a:ext cx="1342500" cy="10773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600"/>
              <a:buFont typeface="Arial"/>
              <a:buNone/>
            </a:pPr>
            <a:r>
              <a:rPr b="0" i="0" lang="en-US" sz="1600" u="none" cap="none" strike="noStrike">
                <a:solidFill>
                  <a:srgbClr val="3F3F3F"/>
                </a:solidFill>
                <a:latin typeface="Roboto Light"/>
                <a:ea typeface="Roboto Light"/>
                <a:cs typeface="Roboto Light"/>
                <a:sym typeface="Roboto Light"/>
              </a:rPr>
              <a:t>Insert  description of milestone here</a:t>
            </a:r>
            <a:endParaRPr b="0" i="0" sz="1400" u="none" cap="none" strike="noStrike">
              <a:solidFill>
                <a:srgbClr val="000000"/>
              </a:solidFill>
              <a:latin typeface="Arial"/>
              <a:ea typeface="Arial"/>
              <a:cs typeface="Arial"/>
              <a:sym typeface="Arial"/>
            </a:endParaRPr>
          </a:p>
        </p:txBody>
      </p:sp>
      <p:sp>
        <p:nvSpPr>
          <p:cNvPr id="159" name="Google Shape;159;p17"/>
          <p:cNvSpPr/>
          <p:nvPr/>
        </p:nvSpPr>
        <p:spPr>
          <a:xfrm>
            <a:off x="8348063" y="4070226"/>
            <a:ext cx="1556100" cy="1593300"/>
          </a:xfrm>
          <a:prstGeom prst="roundRect">
            <a:avLst>
              <a:gd fmla="val 1051" name="adj"/>
            </a:avLst>
          </a:prstGeom>
          <a:solidFill>
            <a:schemeClr val="lt1"/>
          </a:solidFill>
          <a:ln cap="flat" cmpd="sng" w="12700">
            <a:solidFill>
              <a:srgbClr val="F1633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160" name="Google Shape;160;p17"/>
          <p:cNvSpPr txBox="1"/>
          <p:nvPr/>
        </p:nvSpPr>
        <p:spPr>
          <a:xfrm>
            <a:off x="8454888" y="4338475"/>
            <a:ext cx="1342500" cy="10773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600"/>
              <a:buFont typeface="Arial"/>
              <a:buNone/>
            </a:pPr>
            <a:r>
              <a:rPr b="0" i="0" lang="en-US" sz="1600" u="none" cap="none" strike="noStrike">
                <a:solidFill>
                  <a:srgbClr val="3F3F3F"/>
                </a:solidFill>
                <a:latin typeface="Roboto Light"/>
                <a:ea typeface="Roboto Light"/>
                <a:cs typeface="Roboto Light"/>
                <a:sym typeface="Roboto Light"/>
              </a:rPr>
              <a:t>Insert  description of milestone here</a:t>
            </a:r>
            <a:endParaRPr b="0" i="0" sz="1400" u="none" cap="none" strike="noStrike">
              <a:solidFill>
                <a:srgbClr val="000000"/>
              </a:solidFill>
              <a:latin typeface="Arial"/>
              <a:ea typeface="Arial"/>
              <a:cs typeface="Arial"/>
              <a:sym typeface="Arial"/>
            </a:endParaRPr>
          </a:p>
        </p:txBody>
      </p:sp>
      <p:sp>
        <p:nvSpPr>
          <p:cNvPr id="161" name="Google Shape;161;p17"/>
          <p:cNvSpPr txBox="1"/>
          <p:nvPr/>
        </p:nvSpPr>
        <p:spPr>
          <a:xfrm>
            <a:off x="1914361" y="3135931"/>
            <a:ext cx="1913100" cy="461700"/>
          </a:xfrm>
          <a:prstGeom prst="rect">
            <a:avLst/>
          </a:prstGeom>
          <a:noFill/>
          <a:ln cap="flat" cmpd="sng" w="9525">
            <a:solidFill>
              <a:srgbClr val="F16334"/>
            </a:solidFill>
            <a:prstDash val="solid"/>
            <a:round/>
            <a:headEnd len="sm" w="sm" type="none"/>
            <a:tailEnd len="sm" w="sm" type="none"/>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400"/>
              <a:buFont typeface="Arial"/>
              <a:buNone/>
            </a:pPr>
            <a:r>
              <a:rPr b="1" i="0" lang="en-US" sz="2400" u="none" cap="none" strike="noStrike">
                <a:solidFill>
                  <a:srgbClr val="3F3F3F"/>
                </a:solidFill>
                <a:latin typeface="Roboto Medium"/>
                <a:ea typeface="Roboto Medium"/>
                <a:cs typeface="Roboto Medium"/>
                <a:sym typeface="Roboto Medium"/>
              </a:rPr>
              <a:t>YYYY</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1EB"/>
        </a:solidFill>
      </p:bgPr>
    </p:bg>
    <p:spTree>
      <p:nvGrpSpPr>
        <p:cNvPr id="166" name="Shape 166"/>
        <p:cNvGrpSpPr/>
        <p:nvPr/>
      </p:nvGrpSpPr>
      <p:grpSpPr>
        <a:xfrm>
          <a:off x="0" y="0"/>
          <a:ext cx="0" cy="0"/>
          <a:chOff x="0" y="0"/>
          <a:chExt cx="0" cy="0"/>
        </a:xfrm>
      </p:grpSpPr>
      <p:pic>
        <p:nvPicPr>
          <p:cNvPr descr="pattern-thankyou.png" id="167" name="Google Shape;167;p18"/>
          <p:cNvPicPr preferRelativeResize="0"/>
          <p:nvPr/>
        </p:nvPicPr>
        <p:blipFill rotWithShape="1">
          <a:blip r:embed="rId3">
            <a:alphaModFix amt="30000"/>
          </a:blip>
          <a:srcRect b="-28" l="0" r="27" t="0"/>
          <a:stretch/>
        </p:blipFill>
        <p:spPr>
          <a:xfrm rot="10800000">
            <a:off x="3288749" y="0"/>
            <a:ext cx="7457701" cy="6861515"/>
          </a:xfrm>
          <a:prstGeom prst="rect">
            <a:avLst/>
          </a:prstGeom>
          <a:noFill/>
          <a:ln>
            <a:noFill/>
          </a:ln>
        </p:spPr>
      </p:pic>
      <p:sp>
        <p:nvSpPr>
          <p:cNvPr id="168" name="Google Shape;168;p18"/>
          <p:cNvSpPr/>
          <p:nvPr/>
        </p:nvSpPr>
        <p:spPr>
          <a:xfrm>
            <a:off x="7959875" y="8825"/>
            <a:ext cx="4232100" cy="6858000"/>
          </a:xfrm>
          <a:prstGeom prst="rect">
            <a:avLst/>
          </a:prstGeom>
          <a:solidFill>
            <a:srgbClr val="F1633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9" name="Google Shape;169;p18"/>
          <p:cNvSpPr txBox="1"/>
          <p:nvPr>
            <p:ph type="title"/>
          </p:nvPr>
        </p:nvSpPr>
        <p:spPr>
          <a:xfrm>
            <a:off x="642975" y="749200"/>
            <a:ext cx="4480200" cy="12303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3F3F3F"/>
              </a:buClr>
              <a:buSzPts val="4000"/>
              <a:buFont typeface="Roboto Medium"/>
              <a:buNone/>
            </a:pPr>
            <a:r>
              <a:rPr lang="en-US" sz="3500">
                <a:solidFill>
                  <a:srgbClr val="3A3838"/>
                </a:solidFill>
                <a:latin typeface="Lexend"/>
                <a:ea typeface="Lexend"/>
                <a:cs typeface="Lexend"/>
                <a:sym typeface="Lexend"/>
              </a:rPr>
              <a:t>The [Your Company </a:t>
            </a:r>
            <a:br>
              <a:rPr lang="en-US" sz="3500">
                <a:solidFill>
                  <a:srgbClr val="3A3838"/>
                </a:solidFill>
                <a:latin typeface="Lexend"/>
                <a:ea typeface="Lexend"/>
                <a:cs typeface="Lexend"/>
                <a:sym typeface="Lexend"/>
              </a:rPr>
            </a:br>
            <a:r>
              <a:rPr lang="en-US" sz="3500">
                <a:solidFill>
                  <a:srgbClr val="3A3838"/>
                </a:solidFill>
                <a:latin typeface="Lexend"/>
                <a:ea typeface="Lexend"/>
                <a:cs typeface="Lexend"/>
                <a:sym typeface="Lexend"/>
              </a:rPr>
              <a:t>Name] Team</a:t>
            </a:r>
            <a:endParaRPr sz="3500">
              <a:solidFill>
                <a:srgbClr val="3A3838"/>
              </a:solidFill>
              <a:latin typeface="Lexend"/>
              <a:ea typeface="Lexend"/>
              <a:cs typeface="Lexend"/>
              <a:sym typeface="Lexend"/>
            </a:endParaRPr>
          </a:p>
        </p:txBody>
      </p:sp>
      <p:sp>
        <p:nvSpPr>
          <p:cNvPr id="170" name="Google Shape;170;p18"/>
          <p:cNvSpPr txBox="1"/>
          <p:nvPr/>
        </p:nvSpPr>
        <p:spPr>
          <a:xfrm>
            <a:off x="642972" y="2186965"/>
            <a:ext cx="3731400" cy="31092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i="0" lang="en-US" sz="1800" u="none" cap="none" strike="noStrike">
                <a:solidFill>
                  <a:srgbClr val="3F3F3F"/>
                </a:solidFill>
                <a:latin typeface="Lexend"/>
                <a:ea typeface="Lexend"/>
                <a:cs typeface="Lexend"/>
                <a:sym typeface="Lexend"/>
              </a:rPr>
              <a:t>Top Row (Left to Right)</a:t>
            </a:r>
            <a:endParaRPr i="0" sz="800" u="none" cap="none" strike="noStrike">
              <a:solidFill>
                <a:srgbClr val="3F3F3F"/>
              </a:solidFill>
              <a:latin typeface="Lexend"/>
              <a:ea typeface="Lexend"/>
              <a:cs typeface="Lexend"/>
              <a:sym typeface="Lexend"/>
            </a:endParaRPr>
          </a:p>
          <a:p>
            <a:pPr indent="0" lvl="0" marL="0" marR="0" rtl="0" algn="l">
              <a:lnSpc>
                <a:spcPct val="100000"/>
              </a:lnSpc>
              <a:spcBef>
                <a:spcPts val="0"/>
              </a:spcBef>
              <a:spcAft>
                <a:spcPts val="0"/>
              </a:spcAft>
              <a:buClr>
                <a:srgbClr val="000000"/>
              </a:buClr>
              <a:buSzPts val="1600"/>
              <a:buFont typeface="Arial"/>
              <a:buNone/>
            </a:pPr>
            <a:r>
              <a:t/>
            </a:r>
            <a:endParaRPr i="0" sz="1600" u="none" cap="none" strike="noStrike">
              <a:solidFill>
                <a:srgbClr val="3F3F3F"/>
              </a:solidFill>
              <a:latin typeface="Lexend"/>
              <a:ea typeface="Lexend"/>
              <a:cs typeface="Lexend"/>
              <a:sym typeface="Lexend"/>
            </a:endParaRPr>
          </a:p>
          <a:p>
            <a:pPr indent="-273050" lvl="0" marL="285750" marR="0" rtl="0" algn="l">
              <a:lnSpc>
                <a:spcPct val="100000"/>
              </a:lnSpc>
              <a:spcBef>
                <a:spcPts val="0"/>
              </a:spcBef>
              <a:spcAft>
                <a:spcPts val="0"/>
              </a:spcAft>
              <a:buClr>
                <a:srgbClr val="3F3F3F"/>
              </a:buClr>
              <a:buSzPts val="1600"/>
              <a:buFont typeface="Lexend"/>
              <a:buChar char="—"/>
            </a:pPr>
            <a:r>
              <a:rPr i="0" lang="en-US" sz="1600" u="none" cap="none" strike="noStrike">
                <a:solidFill>
                  <a:srgbClr val="3F3F3F"/>
                </a:solidFill>
                <a:latin typeface="Lexend"/>
                <a:ea typeface="Lexend"/>
                <a:cs typeface="Lexend"/>
                <a:sym typeface="Lexend"/>
              </a:rPr>
              <a:t>Name</a:t>
            </a:r>
            <a:endParaRPr i="0" sz="1600" u="none" cap="none" strike="noStrike">
              <a:solidFill>
                <a:srgbClr val="3F3F3F"/>
              </a:solidFill>
              <a:latin typeface="Lexend"/>
              <a:ea typeface="Lexend"/>
              <a:cs typeface="Lexend"/>
              <a:sym typeface="Lexend"/>
            </a:endParaRPr>
          </a:p>
          <a:p>
            <a:pPr indent="-273050" lvl="0" marL="285750" marR="0" rtl="0" algn="l">
              <a:lnSpc>
                <a:spcPct val="100000"/>
              </a:lnSpc>
              <a:spcBef>
                <a:spcPts val="0"/>
              </a:spcBef>
              <a:spcAft>
                <a:spcPts val="0"/>
              </a:spcAft>
              <a:buClr>
                <a:srgbClr val="3F3F3F"/>
              </a:buClr>
              <a:buSzPts val="1600"/>
              <a:buFont typeface="Lexend"/>
              <a:buChar char="—"/>
            </a:pPr>
            <a:r>
              <a:rPr i="0" lang="en-US" sz="1600" u="none" cap="none" strike="noStrike">
                <a:solidFill>
                  <a:srgbClr val="3F3F3F"/>
                </a:solidFill>
                <a:latin typeface="Lexend"/>
                <a:ea typeface="Lexend"/>
                <a:cs typeface="Lexend"/>
                <a:sym typeface="Lexend"/>
              </a:rPr>
              <a:t>Name</a:t>
            </a:r>
            <a:endParaRPr i="0" sz="1600" u="none" cap="none" strike="noStrike">
              <a:solidFill>
                <a:srgbClr val="3F3F3F"/>
              </a:solidFill>
              <a:latin typeface="Lexend"/>
              <a:ea typeface="Lexend"/>
              <a:cs typeface="Lexend"/>
              <a:sym typeface="Lexend"/>
            </a:endParaRPr>
          </a:p>
          <a:p>
            <a:pPr indent="-273050" lvl="0" marL="285750" marR="0" rtl="0" algn="l">
              <a:lnSpc>
                <a:spcPct val="100000"/>
              </a:lnSpc>
              <a:spcBef>
                <a:spcPts val="0"/>
              </a:spcBef>
              <a:spcAft>
                <a:spcPts val="0"/>
              </a:spcAft>
              <a:buClr>
                <a:srgbClr val="3F3F3F"/>
              </a:buClr>
              <a:buSzPts val="1600"/>
              <a:buFont typeface="Lexend"/>
              <a:buChar char="—"/>
            </a:pPr>
            <a:r>
              <a:rPr i="0" lang="en-US" sz="1600" u="none" cap="none" strike="noStrike">
                <a:solidFill>
                  <a:srgbClr val="3F3F3F"/>
                </a:solidFill>
                <a:latin typeface="Lexend"/>
                <a:ea typeface="Lexend"/>
                <a:cs typeface="Lexend"/>
                <a:sym typeface="Lexend"/>
              </a:rPr>
              <a:t>Name</a:t>
            </a:r>
            <a:endParaRPr i="0" sz="1600" u="none" cap="none" strike="noStrike">
              <a:solidFill>
                <a:srgbClr val="3F3F3F"/>
              </a:solidFill>
              <a:latin typeface="Lexend"/>
              <a:ea typeface="Lexend"/>
              <a:cs typeface="Lexend"/>
              <a:sym typeface="Lexend"/>
            </a:endParaRPr>
          </a:p>
          <a:p>
            <a:pPr indent="0" lvl="0" marL="0" marR="0" rtl="0" algn="l">
              <a:lnSpc>
                <a:spcPct val="100000"/>
              </a:lnSpc>
              <a:spcBef>
                <a:spcPts val="0"/>
              </a:spcBef>
              <a:spcAft>
                <a:spcPts val="0"/>
              </a:spcAft>
              <a:buClr>
                <a:srgbClr val="000000"/>
              </a:buClr>
              <a:buSzPts val="2100"/>
              <a:buFont typeface="Arial"/>
              <a:buNone/>
            </a:pPr>
            <a:r>
              <a:t/>
            </a:r>
            <a:endParaRPr i="0" sz="2100" u="none" cap="none" strike="noStrike">
              <a:solidFill>
                <a:srgbClr val="3F3F3F"/>
              </a:solidFill>
              <a:latin typeface="Lexend"/>
              <a:ea typeface="Lexend"/>
              <a:cs typeface="Lexend"/>
              <a:sym typeface="Lexend"/>
            </a:endParaRPr>
          </a:p>
          <a:p>
            <a:pPr indent="0" lvl="0" marL="0" marR="0" rtl="0" algn="l">
              <a:lnSpc>
                <a:spcPct val="100000"/>
              </a:lnSpc>
              <a:spcBef>
                <a:spcPts val="0"/>
              </a:spcBef>
              <a:spcAft>
                <a:spcPts val="0"/>
              </a:spcAft>
              <a:buClr>
                <a:srgbClr val="000000"/>
              </a:buClr>
              <a:buSzPts val="1800"/>
              <a:buFont typeface="Arial"/>
              <a:buNone/>
            </a:pPr>
            <a:r>
              <a:rPr i="0" lang="en-US" sz="1800" u="none" cap="none" strike="noStrike">
                <a:solidFill>
                  <a:srgbClr val="3F3F3F"/>
                </a:solidFill>
                <a:latin typeface="Lexend"/>
                <a:ea typeface="Lexend"/>
                <a:cs typeface="Lexend"/>
                <a:sym typeface="Lexend"/>
              </a:rPr>
              <a:t>Bottom Row (Left to Right)</a:t>
            </a:r>
            <a:endParaRPr i="0" sz="800" u="none" cap="none" strike="noStrike">
              <a:solidFill>
                <a:srgbClr val="3F3F3F"/>
              </a:solidFill>
              <a:latin typeface="Lexend"/>
              <a:ea typeface="Lexend"/>
              <a:cs typeface="Lexend"/>
              <a:sym typeface="Lexend"/>
            </a:endParaRPr>
          </a:p>
          <a:p>
            <a:pPr indent="0" lvl="0" marL="0" marR="0" rtl="0" algn="l">
              <a:lnSpc>
                <a:spcPct val="100000"/>
              </a:lnSpc>
              <a:spcBef>
                <a:spcPts val="0"/>
              </a:spcBef>
              <a:spcAft>
                <a:spcPts val="0"/>
              </a:spcAft>
              <a:buClr>
                <a:srgbClr val="000000"/>
              </a:buClr>
              <a:buSzPts val="1100"/>
              <a:buFont typeface="Arial"/>
              <a:buNone/>
            </a:pPr>
            <a:r>
              <a:t/>
            </a:r>
            <a:endParaRPr i="0" sz="1100" u="none" cap="none" strike="noStrike">
              <a:solidFill>
                <a:srgbClr val="3F3F3F"/>
              </a:solidFill>
              <a:latin typeface="Lexend"/>
              <a:ea typeface="Lexend"/>
              <a:cs typeface="Lexend"/>
              <a:sym typeface="Lexend"/>
            </a:endParaRPr>
          </a:p>
          <a:p>
            <a:pPr indent="-273050" lvl="0" marL="285750" marR="0" rtl="0" algn="l">
              <a:lnSpc>
                <a:spcPct val="100000"/>
              </a:lnSpc>
              <a:spcBef>
                <a:spcPts val="0"/>
              </a:spcBef>
              <a:spcAft>
                <a:spcPts val="0"/>
              </a:spcAft>
              <a:buClr>
                <a:srgbClr val="3F3F3F"/>
              </a:buClr>
              <a:buSzPts val="1600"/>
              <a:buFont typeface="Lexend"/>
              <a:buChar char="—"/>
            </a:pPr>
            <a:r>
              <a:rPr i="0" lang="en-US" sz="1600" u="none" cap="none" strike="noStrike">
                <a:solidFill>
                  <a:srgbClr val="3F3F3F"/>
                </a:solidFill>
                <a:latin typeface="Lexend"/>
                <a:ea typeface="Lexend"/>
                <a:cs typeface="Lexend"/>
                <a:sym typeface="Lexend"/>
              </a:rPr>
              <a:t>Name</a:t>
            </a:r>
            <a:endParaRPr i="0" sz="1600" u="none" cap="none" strike="noStrike">
              <a:solidFill>
                <a:srgbClr val="3F3F3F"/>
              </a:solidFill>
              <a:latin typeface="Lexend"/>
              <a:ea typeface="Lexend"/>
              <a:cs typeface="Lexend"/>
              <a:sym typeface="Lexend"/>
            </a:endParaRPr>
          </a:p>
          <a:p>
            <a:pPr indent="-273050" lvl="0" marL="285750" marR="0" rtl="0" algn="l">
              <a:lnSpc>
                <a:spcPct val="100000"/>
              </a:lnSpc>
              <a:spcBef>
                <a:spcPts val="0"/>
              </a:spcBef>
              <a:spcAft>
                <a:spcPts val="0"/>
              </a:spcAft>
              <a:buClr>
                <a:srgbClr val="3F3F3F"/>
              </a:buClr>
              <a:buSzPts val="1600"/>
              <a:buFont typeface="Lexend"/>
              <a:buChar char="—"/>
            </a:pPr>
            <a:r>
              <a:rPr i="0" lang="en-US" sz="1600" u="none" cap="none" strike="noStrike">
                <a:solidFill>
                  <a:srgbClr val="3F3F3F"/>
                </a:solidFill>
                <a:latin typeface="Lexend"/>
                <a:ea typeface="Lexend"/>
                <a:cs typeface="Lexend"/>
                <a:sym typeface="Lexend"/>
              </a:rPr>
              <a:t>Name</a:t>
            </a:r>
            <a:endParaRPr i="0" sz="1600" u="none" cap="none" strike="noStrike">
              <a:solidFill>
                <a:srgbClr val="3F3F3F"/>
              </a:solidFill>
              <a:latin typeface="Lexend"/>
              <a:ea typeface="Lexend"/>
              <a:cs typeface="Lexend"/>
              <a:sym typeface="Lexend"/>
            </a:endParaRPr>
          </a:p>
          <a:p>
            <a:pPr indent="-273050" lvl="0" marL="285750" marR="0" rtl="0" algn="l">
              <a:lnSpc>
                <a:spcPct val="100000"/>
              </a:lnSpc>
              <a:spcBef>
                <a:spcPts val="0"/>
              </a:spcBef>
              <a:spcAft>
                <a:spcPts val="0"/>
              </a:spcAft>
              <a:buClr>
                <a:srgbClr val="3F3F3F"/>
              </a:buClr>
              <a:buSzPts val="1600"/>
              <a:buFont typeface="Lexend"/>
              <a:buChar char="—"/>
            </a:pPr>
            <a:r>
              <a:rPr i="0" lang="en-US" sz="1600" u="none" cap="none" strike="noStrike">
                <a:solidFill>
                  <a:srgbClr val="3F3F3F"/>
                </a:solidFill>
                <a:latin typeface="Lexend"/>
                <a:ea typeface="Lexend"/>
                <a:cs typeface="Lexend"/>
                <a:sym typeface="Lexend"/>
              </a:rPr>
              <a:t>Name</a:t>
            </a:r>
            <a:endParaRPr i="0" sz="1600" u="none" cap="none" strike="noStrike">
              <a:solidFill>
                <a:srgbClr val="3F3F3F"/>
              </a:solidFill>
              <a:latin typeface="Lexend"/>
              <a:ea typeface="Lexend"/>
              <a:cs typeface="Lexend"/>
              <a:sym typeface="Lexend"/>
            </a:endParaRPr>
          </a:p>
          <a:p>
            <a:pPr indent="-273050" lvl="0" marL="285750" marR="0" rtl="0" algn="l">
              <a:lnSpc>
                <a:spcPct val="100000"/>
              </a:lnSpc>
              <a:spcBef>
                <a:spcPts val="0"/>
              </a:spcBef>
              <a:spcAft>
                <a:spcPts val="0"/>
              </a:spcAft>
              <a:buClr>
                <a:srgbClr val="3F3F3F"/>
              </a:buClr>
              <a:buSzPts val="1600"/>
              <a:buFont typeface="Lexend"/>
              <a:buChar char="—"/>
            </a:pPr>
            <a:r>
              <a:rPr i="0" lang="en-US" sz="1600" u="none" cap="none" strike="noStrike">
                <a:solidFill>
                  <a:srgbClr val="3F3F3F"/>
                </a:solidFill>
                <a:latin typeface="Lexend"/>
                <a:ea typeface="Lexend"/>
                <a:cs typeface="Lexend"/>
                <a:sym typeface="Lexend"/>
              </a:rPr>
              <a:t>Name</a:t>
            </a:r>
            <a:endParaRPr i="0" sz="1600" u="none" cap="none" strike="noStrike">
              <a:solidFill>
                <a:srgbClr val="3F3F3F"/>
              </a:solidFill>
              <a:latin typeface="Lexend"/>
              <a:ea typeface="Lexend"/>
              <a:cs typeface="Lexend"/>
              <a:sym typeface="Lexend"/>
            </a:endParaRPr>
          </a:p>
        </p:txBody>
      </p:sp>
      <p:pic>
        <p:nvPicPr>
          <p:cNvPr id="171" name="Google Shape;171;p18"/>
          <p:cNvPicPr preferRelativeResize="0"/>
          <p:nvPr/>
        </p:nvPicPr>
        <p:blipFill rotWithShape="1">
          <a:blip r:embed="rId4">
            <a:alphaModFix/>
          </a:blip>
          <a:srcRect b="35280" l="0" r="0" t="3445"/>
          <a:stretch/>
        </p:blipFill>
        <p:spPr>
          <a:xfrm>
            <a:off x="5123175" y="1205832"/>
            <a:ext cx="6664647" cy="4090333"/>
          </a:xfrm>
          <a:prstGeom prst="rect">
            <a:avLst/>
          </a:prstGeom>
          <a:noFill/>
          <a:ln cap="flat" cmpd="sng" w="19050">
            <a:solidFill>
              <a:srgbClr val="F3F3F3"/>
            </a:solidFill>
            <a:prstDash val="solid"/>
            <a:round/>
            <a:headEnd len="sm" w="sm" type="none"/>
            <a:tailEnd len="sm" w="sm" type="none"/>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1EB"/>
        </a:solidFill>
      </p:bgPr>
    </p:bg>
    <p:spTree>
      <p:nvGrpSpPr>
        <p:cNvPr id="175" name="Shape 175"/>
        <p:cNvGrpSpPr/>
        <p:nvPr/>
      </p:nvGrpSpPr>
      <p:grpSpPr>
        <a:xfrm>
          <a:off x="0" y="0"/>
          <a:ext cx="0" cy="0"/>
          <a:chOff x="0" y="0"/>
          <a:chExt cx="0" cy="0"/>
        </a:xfrm>
      </p:grpSpPr>
      <p:sp>
        <p:nvSpPr>
          <p:cNvPr id="176" name="Google Shape;176;p19"/>
          <p:cNvSpPr txBox="1"/>
          <p:nvPr/>
        </p:nvSpPr>
        <p:spPr>
          <a:xfrm>
            <a:off x="825800" y="2254150"/>
            <a:ext cx="3212100" cy="34170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chemeClr val="dk1"/>
              </a:buClr>
              <a:buSzPts val="1100"/>
              <a:buFont typeface="Arial"/>
              <a:buNone/>
            </a:pPr>
            <a:r>
              <a:rPr i="1" lang="en-US" sz="2000" u="none" cap="none" strike="noStrike">
                <a:solidFill>
                  <a:srgbClr val="1C3947"/>
                </a:solidFill>
                <a:latin typeface="Lexend"/>
                <a:ea typeface="Lexend"/>
                <a:cs typeface="Lexend"/>
                <a:sym typeface="Lexend"/>
              </a:rPr>
              <a:t>Your mission statement goes here.</a:t>
            </a:r>
            <a:endParaRPr i="1" sz="2000" u="none" cap="none" strike="noStrike">
              <a:solidFill>
                <a:srgbClr val="1C3947"/>
              </a:solidFill>
              <a:latin typeface="Lexend"/>
              <a:ea typeface="Lexend"/>
              <a:cs typeface="Lexend"/>
              <a:sym typeface="Lexend"/>
            </a:endParaRPr>
          </a:p>
          <a:p>
            <a:pPr indent="0" lvl="0" marL="0" marR="0" rtl="0" algn="l">
              <a:lnSpc>
                <a:spcPct val="100000"/>
              </a:lnSpc>
              <a:spcBef>
                <a:spcPts val="0"/>
              </a:spcBef>
              <a:spcAft>
                <a:spcPts val="0"/>
              </a:spcAft>
              <a:buClr>
                <a:srgbClr val="000000"/>
              </a:buClr>
              <a:buSzPts val="1600"/>
              <a:buFont typeface="Arial"/>
              <a:buNone/>
            </a:pPr>
            <a:r>
              <a:t/>
            </a:r>
            <a:endParaRPr i="0" sz="1600" u="none" cap="none" strike="noStrike">
              <a:solidFill>
                <a:srgbClr val="1C3947"/>
              </a:solidFill>
              <a:latin typeface="Lexend"/>
              <a:ea typeface="Lexend"/>
              <a:cs typeface="Lexend"/>
              <a:sym typeface="Lexend"/>
            </a:endParaRPr>
          </a:p>
          <a:p>
            <a:pPr indent="0" lvl="0" marL="0" marR="0" rtl="0" algn="l">
              <a:lnSpc>
                <a:spcPct val="100000"/>
              </a:lnSpc>
              <a:spcBef>
                <a:spcPts val="0"/>
              </a:spcBef>
              <a:spcAft>
                <a:spcPts val="0"/>
              </a:spcAft>
              <a:buClr>
                <a:srgbClr val="000000"/>
              </a:buClr>
              <a:buSzPts val="1600"/>
              <a:buFont typeface="Arial"/>
              <a:buNone/>
            </a:pPr>
            <a:r>
              <a:rPr i="0" lang="en-US" sz="1600" u="none" cap="none" strike="noStrike">
                <a:solidFill>
                  <a:srgbClr val="1C3947"/>
                </a:solidFill>
                <a:latin typeface="Lexend"/>
                <a:ea typeface="Lexend"/>
                <a:cs typeface="Lexend"/>
                <a:sym typeface="Lexend"/>
              </a:rPr>
              <a:t>Pellentesque consectetur leo sem, tempor finibus ipsum vehicula eget. Nullam vel dui finibus, bibendum massa ac, accumsan sapien. Duis euismod nisi quam, vel faucibus orci cursus sed. Ut lectus odio, gravida a venenatis a, tincidunt vel est. Aenean posuere fermentum.</a:t>
            </a:r>
            <a:endParaRPr i="0" sz="1400" u="none" cap="none" strike="noStrike">
              <a:solidFill>
                <a:srgbClr val="1C3947"/>
              </a:solidFill>
              <a:latin typeface="Lexend"/>
              <a:ea typeface="Lexend"/>
              <a:cs typeface="Lexend"/>
              <a:sym typeface="Lexend"/>
            </a:endParaRPr>
          </a:p>
        </p:txBody>
      </p:sp>
      <p:sp>
        <p:nvSpPr>
          <p:cNvPr id="177" name="Google Shape;177;p19"/>
          <p:cNvSpPr txBox="1"/>
          <p:nvPr/>
        </p:nvSpPr>
        <p:spPr>
          <a:xfrm>
            <a:off x="857600" y="977800"/>
            <a:ext cx="3180300" cy="730800"/>
          </a:xfrm>
          <a:prstGeom prst="rect">
            <a:avLst/>
          </a:prstGeom>
          <a:noFill/>
          <a:ln>
            <a:noFill/>
          </a:ln>
        </p:spPr>
        <p:txBody>
          <a:bodyPr anchorCtr="0" anchor="t" bIns="0" lIns="0" spcFirstLastPara="1" rIns="0" wrap="square" tIns="0">
            <a:normAutofit/>
          </a:bodyPr>
          <a:lstStyle/>
          <a:p>
            <a:pPr indent="10539" lvl="0" marL="0" marR="4216" rtl="0" algn="l">
              <a:lnSpc>
                <a:spcPct val="100000"/>
              </a:lnSpc>
              <a:spcBef>
                <a:spcPts val="0"/>
              </a:spcBef>
              <a:spcAft>
                <a:spcPts val="0"/>
              </a:spcAft>
              <a:buClr>
                <a:srgbClr val="001B2F"/>
              </a:buClr>
              <a:buSzPts val="4980"/>
              <a:buFont typeface="Arial Black"/>
              <a:buNone/>
            </a:pPr>
            <a:r>
              <a:rPr i="0" lang="en-US" sz="3800" u="none" cap="none" strike="noStrike">
                <a:solidFill>
                  <a:srgbClr val="1C3947"/>
                </a:solidFill>
                <a:latin typeface="Lexend"/>
                <a:ea typeface="Lexend"/>
                <a:cs typeface="Lexend"/>
                <a:sym typeface="Lexend"/>
              </a:rPr>
              <a:t>Mission</a:t>
            </a:r>
            <a:endParaRPr i="0" sz="3800" u="none" cap="none" strike="noStrike">
              <a:solidFill>
                <a:srgbClr val="1C3947"/>
              </a:solidFill>
              <a:latin typeface="Lexend"/>
              <a:ea typeface="Lexend"/>
              <a:cs typeface="Lexend"/>
              <a:sym typeface="Lexend"/>
            </a:endParaRPr>
          </a:p>
        </p:txBody>
      </p:sp>
      <p:sp>
        <p:nvSpPr>
          <p:cNvPr id="178" name="Google Shape;178;p19"/>
          <p:cNvSpPr/>
          <p:nvPr/>
        </p:nvSpPr>
        <p:spPr>
          <a:xfrm>
            <a:off x="884231" y="1735225"/>
            <a:ext cx="1110000" cy="62100"/>
          </a:xfrm>
          <a:prstGeom prst="rect">
            <a:avLst/>
          </a:prstGeom>
          <a:solidFill>
            <a:srgbClr val="F16334"/>
          </a:solidFill>
          <a:ln cap="flat" cmpd="sng" w="12700">
            <a:solidFill>
              <a:srgbClr val="00897C"/>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i="0" sz="1800" u="none" cap="none" strike="noStrike">
              <a:solidFill>
                <a:schemeClr val="lt1"/>
              </a:solidFill>
              <a:latin typeface="Lexend"/>
              <a:ea typeface="Lexend"/>
              <a:cs typeface="Lexend"/>
              <a:sym typeface="Lexend"/>
            </a:endParaRPr>
          </a:p>
        </p:txBody>
      </p:sp>
      <p:sp>
        <p:nvSpPr>
          <p:cNvPr id="179" name="Google Shape;179;p19"/>
          <p:cNvSpPr txBox="1"/>
          <p:nvPr/>
        </p:nvSpPr>
        <p:spPr>
          <a:xfrm>
            <a:off x="4552700" y="2254150"/>
            <a:ext cx="3072000" cy="34170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i="1" lang="en-US" sz="2000" u="none" cap="none" strike="noStrike">
                <a:solidFill>
                  <a:srgbClr val="1C3947"/>
                </a:solidFill>
                <a:latin typeface="Lexend"/>
                <a:ea typeface="Lexend"/>
                <a:cs typeface="Lexend"/>
                <a:sym typeface="Lexend"/>
              </a:rPr>
              <a:t>Your vision statement goes here.</a:t>
            </a:r>
            <a:endParaRPr i="0" sz="1400" u="none" cap="none" strike="noStrike">
              <a:solidFill>
                <a:srgbClr val="1C3947"/>
              </a:solidFill>
              <a:latin typeface="Lexend"/>
              <a:ea typeface="Lexend"/>
              <a:cs typeface="Lexend"/>
              <a:sym typeface="Lexend"/>
            </a:endParaRPr>
          </a:p>
          <a:p>
            <a:pPr indent="0" lvl="0" marL="0" marR="0" rtl="0" algn="l">
              <a:lnSpc>
                <a:spcPct val="100000"/>
              </a:lnSpc>
              <a:spcBef>
                <a:spcPts val="0"/>
              </a:spcBef>
              <a:spcAft>
                <a:spcPts val="0"/>
              </a:spcAft>
              <a:buClr>
                <a:srgbClr val="000000"/>
              </a:buClr>
              <a:buSzPts val="1600"/>
              <a:buFont typeface="Arial"/>
              <a:buNone/>
            </a:pPr>
            <a:r>
              <a:t/>
            </a:r>
            <a:endParaRPr i="0" sz="1600" u="none" cap="none" strike="noStrike">
              <a:solidFill>
                <a:srgbClr val="1C3947"/>
              </a:solidFill>
              <a:latin typeface="Lexend"/>
              <a:ea typeface="Lexend"/>
              <a:cs typeface="Lexend"/>
              <a:sym typeface="Lexend"/>
            </a:endParaRPr>
          </a:p>
          <a:p>
            <a:pPr indent="0" lvl="0" marL="0" marR="0" rtl="0" algn="l">
              <a:lnSpc>
                <a:spcPct val="100000"/>
              </a:lnSpc>
              <a:spcBef>
                <a:spcPts val="0"/>
              </a:spcBef>
              <a:spcAft>
                <a:spcPts val="0"/>
              </a:spcAft>
              <a:buClr>
                <a:srgbClr val="000000"/>
              </a:buClr>
              <a:buSzPts val="1600"/>
              <a:buFont typeface="Arial"/>
              <a:buNone/>
            </a:pPr>
            <a:r>
              <a:rPr i="0" lang="en-US" sz="1600" u="none" cap="none" strike="noStrike">
                <a:solidFill>
                  <a:srgbClr val="1C3947"/>
                </a:solidFill>
                <a:latin typeface="Lexend"/>
                <a:ea typeface="Lexend"/>
                <a:cs typeface="Lexend"/>
                <a:sym typeface="Lexend"/>
              </a:rPr>
              <a:t>Pellentesque consectetur leo sem, tempor finibus ipsum vehicula eget. Nullam vel dui finibus, bibendum massa ac, accumsan sapien. Duis euismod nisi quam, vel faucibus orci cursus sed. Ut lectus odio, gravida a venenatis a, tincidunt vel est. Aenean posuere.</a:t>
            </a:r>
            <a:endParaRPr i="0" sz="1400" u="none" cap="none" strike="noStrike">
              <a:solidFill>
                <a:srgbClr val="1C3947"/>
              </a:solidFill>
              <a:latin typeface="Lexend"/>
              <a:ea typeface="Lexend"/>
              <a:cs typeface="Lexend"/>
              <a:sym typeface="Lexend"/>
            </a:endParaRPr>
          </a:p>
        </p:txBody>
      </p:sp>
      <p:sp>
        <p:nvSpPr>
          <p:cNvPr id="180" name="Google Shape;180;p19"/>
          <p:cNvSpPr txBox="1"/>
          <p:nvPr/>
        </p:nvSpPr>
        <p:spPr>
          <a:xfrm>
            <a:off x="4656800" y="977800"/>
            <a:ext cx="2999100" cy="730800"/>
          </a:xfrm>
          <a:prstGeom prst="rect">
            <a:avLst/>
          </a:prstGeom>
          <a:noFill/>
          <a:ln>
            <a:noFill/>
          </a:ln>
        </p:spPr>
        <p:txBody>
          <a:bodyPr anchorCtr="0" anchor="t" bIns="0" lIns="0" spcFirstLastPara="1" rIns="0" wrap="square" tIns="0">
            <a:normAutofit/>
          </a:bodyPr>
          <a:lstStyle/>
          <a:p>
            <a:pPr indent="10539" lvl="0" marL="0" marR="4216" rtl="0" algn="l">
              <a:lnSpc>
                <a:spcPct val="100000"/>
              </a:lnSpc>
              <a:spcBef>
                <a:spcPts val="0"/>
              </a:spcBef>
              <a:spcAft>
                <a:spcPts val="0"/>
              </a:spcAft>
              <a:buClr>
                <a:srgbClr val="001B2F"/>
              </a:buClr>
              <a:buSzPts val="4980"/>
              <a:buFont typeface="Arial Black"/>
              <a:buNone/>
            </a:pPr>
            <a:r>
              <a:rPr i="0" lang="en-US" sz="3800" u="none" cap="none" strike="noStrike">
                <a:solidFill>
                  <a:srgbClr val="1C3947"/>
                </a:solidFill>
                <a:latin typeface="Lexend"/>
                <a:ea typeface="Lexend"/>
                <a:cs typeface="Lexend"/>
                <a:sym typeface="Lexend"/>
              </a:rPr>
              <a:t>Vision</a:t>
            </a:r>
            <a:endParaRPr i="0" sz="3800" u="none" cap="none" strike="noStrike">
              <a:solidFill>
                <a:srgbClr val="1C3947"/>
              </a:solidFill>
              <a:latin typeface="Lexend"/>
              <a:ea typeface="Lexend"/>
              <a:cs typeface="Lexend"/>
              <a:sym typeface="Lexend"/>
            </a:endParaRPr>
          </a:p>
        </p:txBody>
      </p:sp>
      <p:sp>
        <p:nvSpPr>
          <p:cNvPr id="181" name="Google Shape;181;p19"/>
          <p:cNvSpPr/>
          <p:nvPr/>
        </p:nvSpPr>
        <p:spPr>
          <a:xfrm>
            <a:off x="4683431" y="1735225"/>
            <a:ext cx="1110000" cy="62100"/>
          </a:xfrm>
          <a:prstGeom prst="rect">
            <a:avLst/>
          </a:prstGeom>
          <a:solidFill>
            <a:srgbClr val="F16334"/>
          </a:solidFill>
          <a:ln cap="flat" cmpd="sng" w="12700">
            <a:solidFill>
              <a:srgbClr val="0091B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i="0" sz="1800" u="none" cap="none" strike="noStrike">
              <a:solidFill>
                <a:schemeClr val="lt1"/>
              </a:solidFill>
              <a:latin typeface="Lexend"/>
              <a:ea typeface="Lexend"/>
              <a:cs typeface="Lexend"/>
              <a:sym typeface="Lexend"/>
            </a:endParaRPr>
          </a:p>
        </p:txBody>
      </p:sp>
      <p:sp>
        <p:nvSpPr>
          <p:cNvPr id="182" name="Google Shape;182;p19"/>
          <p:cNvSpPr txBox="1"/>
          <p:nvPr/>
        </p:nvSpPr>
        <p:spPr>
          <a:xfrm>
            <a:off x="8234150" y="2254150"/>
            <a:ext cx="3072000" cy="34170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100"/>
              <a:buFont typeface="Arial"/>
              <a:buNone/>
            </a:pPr>
            <a:r>
              <a:rPr i="1" lang="en-US" sz="2000" u="none" cap="none" strike="noStrike">
                <a:solidFill>
                  <a:srgbClr val="1C3947"/>
                </a:solidFill>
                <a:latin typeface="Lexend"/>
                <a:ea typeface="Lexend"/>
                <a:cs typeface="Lexend"/>
                <a:sym typeface="Lexend"/>
              </a:rPr>
              <a:t>Your company values </a:t>
            </a:r>
            <a:br>
              <a:rPr i="1" lang="en-US" sz="2000" u="none" cap="none" strike="noStrike">
                <a:solidFill>
                  <a:srgbClr val="1C3947"/>
                </a:solidFill>
                <a:latin typeface="Lexend"/>
                <a:ea typeface="Lexend"/>
                <a:cs typeface="Lexend"/>
                <a:sym typeface="Lexend"/>
              </a:rPr>
            </a:br>
            <a:r>
              <a:rPr i="1" lang="en-US" sz="2000" u="none" cap="none" strike="noStrike">
                <a:solidFill>
                  <a:srgbClr val="1C3947"/>
                </a:solidFill>
                <a:latin typeface="Lexend"/>
                <a:ea typeface="Lexend"/>
                <a:cs typeface="Lexend"/>
                <a:sym typeface="Lexend"/>
              </a:rPr>
              <a:t>go here.</a:t>
            </a:r>
            <a:endParaRPr i="1" sz="2000" u="none" cap="none" strike="noStrike">
              <a:solidFill>
                <a:srgbClr val="1C3947"/>
              </a:solidFill>
              <a:latin typeface="Lexend"/>
              <a:ea typeface="Lexend"/>
              <a:cs typeface="Lexend"/>
              <a:sym typeface="Lexend"/>
            </a:endParaRPr>
          </a:p>
          <a:p>
            <a:pPr indent="0" lvl="0" marL="0" marR="0" rtl="0" algn="l">
              <a:lnSpc>
                <a:spcPct val="100000"/>
              </a:lnSpc>
              <a:spcBef>
                <a:spcPts val="0"/>
              </a:spcBef>
              <a:spcAft>
                <a:spcPts val="0"/>
              </a:spcAft>
              <a:buClr>
                <a:srgbClr val="000000"/>
              </a:buClr>
              <a:buSzPts val="1600"/>
              <a:buFont typeface="Arial"/>
              <a:buNone/>
            </a:pPr>
            <a:r>
              <a:t/>
            </a:r>
            <a:endParaRPr i="0" sz="1600" u="none" cap="none" strike="noStrike">
              <a:solidFill>
                <a:srgbClr val="1C3947"/>
              </a:solidFill>
              <a:latin typeface="Lexend"/>
              <a:ea typeface="Lexend"/>
              <a:cs typeface="Lexend"/>
              <a:sym typeface="Lexend"/>
            </a:endParaRPr>
          </a:p>
          <a:p>
            <a:pPr indent="0" lvl="0" marL="0" marR="0" rtl="0" algn="l">
              <a:lnSpc>
                <a:spcPct val="100000"/>
              </a:lnSpc>
              <a:spcBef>
                <a:spcPts val="0"/>
              </a:spcBef>
              <a:spcAft>
                <a:spcPts val="0"/>
              </a:spcAft>
              <a:buClr>
                <a:srgbClr val="000000"/>
              </a:buClr>
              <a:buSzPts val="1600"/>
              <a:buFont typeface="Arial"/>
              <a:buNone/>
            </a:pPr>
            <a:r>
              <a:rPr i="0" lang="en-US" sz="1600" u="none" cap="none" strike="noStrike">
                <a:solidFill>
                  <a:srgbClr val="1C3947"/>
                </a:solidFill>
                <a:latin typeface="Lexend"/>
                <a:ea typeface="Lexend"/>
                <a:cs typeface="Lexend"/>
                <a:sym typeface="Lexend"/>
              </a:rPr>
              <a:t>Pellentesque consectetur leo sem, tempor finibus ipsum vehicula eget. Nullam vel dui finibus, bibendum massa ac, accumsan sapien. Duis euismod nisi quam, vel faucibus orci cursus sed. Ut lectus odio, gravida a venenatis a, tincidunt vel est. Aenean posuere.</a:t>
            </a:r>
            <a:endParaRPr i="0" sz="1400" u="none" cap="none" strike="noStrike">
              <a:solidFill>
                <a:srgbClr val="1C3947"/>
              </a:solidFill>
              <a:latin typeface="Lexend"/>
              <a:ea typeface="Lexend"/>
              <a:cs typeface="Lexend"/>
              <a:sym typeface="Lexend"/>
            </a:endParaRPr>
          </a:p>
        </p:txBody>
      </p:sp>
      <p:sp>
        <p:nvSpPr>
          <p:cNvPr id="183" name="Google Shape;183;p19"/>
          <p:cNvSpPr txBox="1"/>
          <p:nvPr/>
        </p:nvSpPr>
        <p:spPr>
          <a:xfrm>
            <a:off x="8307200" y="977800"/>
            <a:ext cx="2999100" cy="730800"/>
          </a:xfrm>
          <a:prstGeom prst="rect">
            <a:avLst/>
          </a:prstGeom>
          <a:noFill/>
          <a:ln>
            <a:noFill/>
          </a:ln>
        </p:spPr>
        <p:txBody>
          <a:bodyPr anchorCtr="0" anchor="t" bIns="0" lIns="0" spcFirstLastPara="1" rIns="0" wrap="square" tIns="0">
            <a:normAutofit/>
          </a:bodyPr>
          <a:lstStyle/>
          <a:p>
            <a:pPr indent="10539" lvl="0" marL="0" marR="4216" rtl="0" algn="l">
              <a:lnSpc>
                <a:spcPct val="100000"/>
              </a:lnSpc>
              <a:spcBef>
                <a:spcPts val="0"/>
              </a:spcBef>
              <a:spcAft>
                <a:spcPts val="0"/>
              </a:spcAft>
              <a:buClr>
                <a:srgbClr val="001B2F"/>
              </a:buClr>
              <a:buSzPts val="4980"/>
              <a:buFont typeface="Arial Black"/>
              <a:buNone/>
            </a:pPr>
            <a:r>
              <a:rPr i="0" lang="en-US" sz="3800" u="none" cap="none" strike="noStrike">
                <a:solidFill>
                  <a:srgbClr val="1C3947"/>
                </a:solidFill>
                <a:latin typeface="Lexend"/>
                <a:ea typeface="Lexend"/>
                <a:cs typeface="Lexend"/>
                <a:sym typeface="Lexend"/>
              </a:rPr>
              <a:t>Values</a:t>
            </a:r>
            <a:endParaRPr i="0" sz="3800" u="none" cap="none" strike="noStrike">
              <a:solidFill>
                <a:srgbClr val="1C3947"/>
              </a:solidFill>
              <a:latin typeface="Lexend"/>
              <a:ea typeface="Lexend"/>
              <a:cs typeface="Lexend"/>
              <a:sym typeface="Lexend"/>
            </a:endParaRPr>
          </a:p>
        </p:txBody>
      </p:sp>
      <p:sp>
        <p:nvSpPr>
          <p:cNvPr id="184" name="Google Shape;184;p19"/>
          <p:cNvSpPr/>
          <p:nvPr/>
        </p:nvSpPr>
        <p:spPr>
          <a:xfrm>
            <a:off x="8333831" y="1735225"/>
            <a:ext cx="1110000" cy="62100"/>
          </a:xfrm>
          <a:prstGeom prst="rect">
            <a:avLst/>
          </a:prstGeom>
          <a:solidFill>
            <a:srgbClr val="F16334"/>
          </a:solidFill>
          <a:ln cap="flat" cmpd="sng" w="12700">
            <a:solidFill>
              <a:srgbClr val="0091B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i="0" sz="1800" u="none" cap="none" strike="noStrike">
              <a:solidFill>
                <a:schemeClr val="lt1"/>
              </a:solidFill>
              <a:latin typeface="Lexend"/>
              <a:ea typeface="Lexend"/>
              <a:cs typeface="Lexend"/>
              <a:sym typeface="Lexend"/>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1EB"/>
        </a:solidFill>
      </p:bgPr>
    </p:bg>
    <p:spTree>
      <p:nvGrpSpPr>
        <p:cNvPr id="188" name="Shape 188"/>
        <p:cNvGrpSpPr/>
        <p:nvPr/>
      </p:nvGrpSpPr>
      <p:grpSpPr>
        <a:xfrm>
          <a:off x="0" y="0"/>
          <a:ext cx="0" cy="0"/>
          <a:chOff x="0" y="0"/>
          <a:chExt cx="0" cy="0"/>
        </a:xfrm>
      </p:grpSpPr>
      <p:sp>
        <p:nvSpPr>
          <p:cNvPr id="189" name="Google Shape;189;p20"/>
          <p:cNvSpPr/>
          <p:nvPr/>
        </p:nvSpPr>
        <p:spPr>
          <a:xfrm>
            <a:off x="0" y="8825"/>
            <a:ext cx="6117600" cy="6858000"/>
          </a:xfrm>
          <a:prstGeom prst="rect">
            <a:avLst/>
          </a:prstGeom>
          <a:solidFill>
            <a:srgbClr val="F1633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i="0" sz="1400" u="none" cap="none" strike="noStrike">
              <a:solidFill>
                <a:srgbClr val="000000"/>
              </a:solidFill>
              <a:latin typeface="Lexend"/>
              <a:ea typeface="Lexend"/>
              <a:cs typeface="Lexend"/>
              <a:sym typeface="Lexend"/>
            </a:endParaRPr>
          </a:p>
        </p:txBody>
      </p:sp>
      <p:sp>
        <p:nvSpPr>
          <p:cNvPr id="190" name="Google Shape;190;p20"/>
          <p:cNvSpPr txBox="1"/>
          <p:nvPr/>
        </p:nvSpPr>
        <p:spPr>
          <a:xfrm>
            <a:off x="2139030" y="2822168"/>
            <a:ext cx="2081170" cy="461665"/>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400"/>
              <a:buFont typeface="Arial"/>
              <a:buNone/>
            </a:pPr>
            <a:r>
              <a:rPr b="1" i="0" lang="en-US" sz="2400" u="none" cap="none" strike="noStrike">
                <a:solidFill>
                  <a:schemeClr val="lt1"/>
                </a:solidFill>
                <a:latin typeface="Roboto Medium"/>
                <a:ea typeface="Roboto Medium"/>
                <a:cs typeface="Roboto Medium"/>
                <a:sym typeface="Roboto Medium"/>
              </a:rPr>
              <a:t>Competitor</a:t>
            </a:r>
            <a:endParaRPr b="0" i="0" sz="1400" u="none" cap="none" strike="noStrike">
              <a:solidFill>
                <a:srgbClr val="000000"/>
              </a:solidFill>
              <a:latin typeface="Arial"/>
              <a:ea typeface="Arial"/>
              <a:cs typeface="Arial"/>
              <a:sym typeface="Arial"/>
            </a:endParaRPr>
          </a:p>
        </p:txBody>
      </p:sp>
      <p:sp>
        <p:nvSpPr>
          <p:cNvPr id="191" name="Google Shape;191;p20"/>
          <p:cNvSpPr/>
          <p:nvPr/>
        </p:nvSpPr>
        <p:spPr>
          <a:xfrm>
            <a:off x="2375651" y="1567418"/>
            <a:ext cx="1676400" cy="623455"/>
          </a:xfrm>
          <a:prstGeom prst="rect">
            <a:avLst/>
          </a:prstGeom>
          <a:noFill/>
          <a:ln cap="flat" cmpd="sng" w="127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192" name="Google Shape;192;p20"/>
          <p:cNvSpPr txBox="1"/>
          <p:nvPr/>
        </p:nvSpPr>
        <p:spPr>
          <a:xfrm>
            <a:off x="2375651" y="1697039"/>
            <a:ext cx="1676399" cy="369332"/>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b="1" i="0" lang="en-US" sz="1800" u="none" cap="none" strike="noStrike">
                <a:solidFill>
                  <a:schemeClr val="lt1"/>
                </a:solidFill>
                <a:latin typeface="Roboto Thin"/>
                <a:ea typeface="Roboto Thin"/>
                <a:cs typeface="Roboto Thin"/>
                <a:sym typeface="Roboto Thin"/>
              </a:rPr>
              <a:t>LOGO</a:t>
            </a:r>
            <a:endParaRPr b="0" i="0" sz="1400" u="none" cap="none" strike="noStrike">
              <a:solidFill>
                <a:srgbClr val="000000"/>
              </a:solidFill>
              <a:latin typeface="Arial"/>
              <a:ea typeface="Arial"/>
              <a:cs typeface="Arial"/>
              <a:sym typeface="Arial"/>
            </a:endParaRPr>
          </a:p>
        </p:txBody>
      </p:sp>
      <p:sp>
        <p:nvSpPr>
          <p:cNvPr id="193" name="Google Shape;193;p20"/>
          <p:cNvSpPr txBox="1"/>
          <p:nvPr/>
        </p:nvSpPr>
        <p:spPr>
          <a:xfrm>
            <a:off x="2289144" y="3733020"/>
            <a:ext cx="1780800" cy="1325100"/>
          </a:xfrm>
          <a:prstGeom prst="rect">
            <a:avLst/>
          </a:prstGeom>
          <a:noFill/>
          <a:ln>
            <a:noFill/>
          </a:ln>
        </p:spPr>
        <p:txBody>
          <a:bodyPr anchorCtr="0" anchor="t" bIns="45700" lIns="91425" spcFirstLastPara="1" rIns="91425" wrap="square" tIns="45700">
            <a:spAutoFit/>
          </a:bodyPr>
          <a:lstStyle/>
          <a:p>
            <a:pPr indent="-285750" lvl="0" marL="285750" marR="0" rtl="0" algn="l">
              <a:lnSpc>
                <a:spcPct val="115000"/>
              </a:lnSpc>
              <a:spcBef>
                <a:spcPts val="0"/>
              </a:spcBef>
              <a:spcAft>
                <a:spcPts val="0"/>
              </a:spcAft>
              <a:buClr>
                <a:schemeClr val="lt1"/>
              </a:buClr>
              <a:buSzPts val="1800"/>
              <a:buFont typeface="Roboto Light"/>
              <a:buChar char="—"/>
            </a:pPr>
            <a:r>
              <a:rPr b="0" i="0" lang="en-US" sz="1800" u="none" cap="none" strike="noStrike">
                <a:solidFill>
                  <a:schemeClr val="lt1"/>
                </a:solidFill>
                <a:latin typeface="Roboto Light"/>
                <a:ea typeface="Roboto Light"/>
                <a:cs typeface="Roboto Light"/>
                <a:sym typeface="Roboto Light"/>
              </a:rPr>
              <a:t>Line Item #1</a:t>
            </a:r>
            <a:endParaRPr b="0" i="0" sz="1400" u="none" cap="none" strike="noStrike">
              <a:solidFill>
                <a:srgbClr val="000000"/>
              </a:solidFill>
              <a:latin typeface="Arial"/>
              <a:ea typeface="Arial"/>
              <a:cs typeface="Arial"/>
              <a:sym typeface="Arial"/>
            </a:endParaRPr>
          </a:p>
          <a:p>
            <a:pPr indent="-285750" lvl="0" marL="285750" marR="0" rtl="0" algn="l">
              <a:lnSpc>
                <a:spcPct val="115000"/>
              </a:lnSpc>
              <a:spcBef>
                <a:spcPts val="0"/>
              </a:spcBef>
              <a:spcAft>
                <a:spcPts val="0"/>
              </a:spcAft>
              <a:buClr>
                <a:schemeClr val="lt1"/>
              </a:buClr>
              <a:buSzPts val="1800"/>
              <a:buFont typeface="Roboto Light"/>
              <a:buChar char="—"/>
            </a:pPr>
            <a:r>
              <a:rPr b="0" i="0" lang="en-US" sz="1800" u="none" cap="none" strike="noStrike">
                <a:solidFill>
                  <a:schemeClr val="lt1"/>
                </a:solidFill>
                <a:latin typeface="Roboto Light"/>
                <a:ea typeface="Roboto Light"/>
                <a:cs typeface="Roboto Light"/>
                <a:sym typeface="Roboto Light"/>
              </a:rPr>
              <a:t>Line Item #2</a:t>
            </a:r>
            <a:endParaRPr b="0" i="0" sz="1400" u="none" cap="none" strike="noStrike">
              <a:solidFill>
                <a:srgbClr val="000000"/>
              </a:solidFill>
              <a:latin typeface="Arial"/>
              <a:ea typeface="Arial"/>
              <a:cs typeface="Arial"/>
              <a:sym typeface="Arial"/>
            </a:endParaRPr>
          </a:p>
          <a:p>
            <a:pPr indent="-285750" lvl="0" marL="285750" marR="0" rtl="0" algn="l">
              <a:lnSpc>
                <a:spcPct val="115000"/>
              </a:lnSpc>
              <a:spcBef>
                <a:spcPts val="0"/>
              </a:spcBef>
              <a:spcAft>
                <a:spcPts val="0"/>
              </a:spcAft>
              <a:buClr>
                <a:schemeClr val="lt1"/>
              </a:buClr>
              <a:buSzPts val="1800"/>
              <a:buFont typeface="Roboto Light"/>
              <a:buChar char="—"/>
            </a:pPr>
            <a:r>
              <a:rPr b="0" i="0" lang="en-US" sz="1800" u="none" cap="none" strike="noStrike">
                <a:solidFill>
                  <a:schemeClr val="lt1"/>
                </a:solidFill>
                <a:latin typeface="Roboto Light"/>
                <a:ea typeface="Roboto Light"/>
                <a:cs typeface="Roboto Light"/>
                <a:sym typeface="Roboto Light"/>
              </a:rPr>
              <a:t>Line Item #3</a:t>
            </a:r>
            <a:endParaRPr b="0" i="0" sz="1400" u="none" cap="none" strike="noStrike">
              <a:solidFill>
                <a:srgbClr val="000000"/>
              </a:solidFill>
              <a:latin typeface="Arial"/>
              <a:ea typeface="Arial"/>
              <a:cs typeface="Arial"/>
              <a:sym typeface="Arial"/>
            </a:endParaRPr>
          </a:p>
          <a:p>
            <a:pPr indent="-285750" lvl="0" marL="285750" marR="0" rtl="0" algn="l">
              <a:lnSpc>
                <a:spcPct val="115000"/>
              </a:lnSpc>
              <a:spcBef>
                <a:spcPts val="0"/>
              </a:spcBef>
              <a:spcAft>
                <a:spcPts val="0"/>
              </a:spcAft>
              <a:buClr>
                <a:schemeClr val="lt1"/>
              </a:buClr>
              <a:buSzPts val="1800"/>
              <a:buFont typeface="Roboto Light"/>
              <a:buChar char="—"/>
            </a:pPr>
            <a:r>
              <a:rPr b="0" i="0" lang="en-US" sz="1800" u="none" cap="none" strike="noStrike">
                <a:solidFill>
                  <a:schemeClr val="lt1"/>
                </a:solidFill>
                <a:latin typeface="Roboto Light"/>
                <a:ea typeface="Roboto Light"/>
                <a:cs typeface="Roboto Light"/>
                <a:sym typeface="Roboto Light"/>
              </a:rPr>
              <a:t>Line Item #4</a:t>
            </a:r>
            <a:endParaRPr b="0" i="0" sz="1400" u="none" cap="none" strike="noStrike">
              <a:solidFill>
                <a:srgbClr val="000000"/>
              </a:solidFill>
              <a:latin typeface="Arial"/>
              <a:ea typeface="Arial"/>
              <a:cs typeface="Arial"/>
              <a:sym typeface="Arial"/>
            </a:endParaRPr>
          </a:p>
        </p:txBody>
      </p:sp>
      <p:sp>
        <p:nvSpPr>
          <p:cNvPr id="194" name="Google Shape;194;p20"/>
          <p:cNvSpPr txBox="1"/>
          <p:nvPr/>
        </p:nvSpPr>
        <p:spPr>
          <a:xfrm>
            <a:off x="8300210" y="2822168"/>
            <a:ext cx="2081170" cy="461665"/>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400"/>
              <a:buFont typeface="Arial"/>
              <a:buNone/>
            </a:pPr>
            <a:r>
              <a:rPr b="1" i="0" lang="en-US" sz="2400" u="none" cap="none" strike="noStrike">
                <a:solidFill>
                  <a:srgbClr val="3A3838"/>
                </a:solidFill>
                <a:latin typeface="Roboto Medium"/>
                <a:ea typeface="Roboto Medium"/>
                <a:cs typeface="Roboto Medium"/>
                <a:sym typeface="Roboto Medium"/>
              </a:rPr>
              <a:t>Competitor</a:t>
            </a:r>
            <a:endParaRPr b="0" i="0" sz="1400" u="none" cap="none" strike="noStrike">
              <a:solidFill>
                <a:srgbClr val="000000"/>
              </a:solidFill>
              <a:latin typeface="Arial"/>
              <a:ea typeface="Arial"/>
              <a:cs typeface="Arial"/>
              <a:sym typeface="Arial"/>
            </a:endParaRPr>
          </a:p>
        </p:txBody>
      </p:sp>
      <p:sp>
        <p:nvSpPr>
          <p:cNvPr id="195" name="Google Shape;195;p20"/>
          <p:cNvSpPr/>
          <p:nvPr/>
        </p:nvSpPr>
        <p:spPr>
          <a:xfrm>
            <a:off x="8536831" y="1567418"/>
            <a:ext cx="1676400" cy="623455"/>
          </a:xfrm>
          <a:prstGeom prst="rect">
            <a:avLst/>
          </a:prstGeom>
          <a:noFill/>
          <a:ln cap="flat" cmpd="sng" w="12700">
            <a:solidFill>
              <a:srgbClr val="3A383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196" name="Google Shape;196;p20"/>
          <p:cNvSpPr txBox="1"/>
          <p:nvPr/>
        </p:nvSpPr>
        <p:spPr>
          <a:xfrm>
            <a:off x="8536831" y="1697039"/>
            <a:ext cx="1676399" cy="369332"/>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b="1" i="0" lang="en-US" sz="1800" u="none" cap="none" strike="noStrike">
                <a:solidFill>
                  <a:srgbClr val="3A3838"/>
                </a:solidFill>
                <a:latin typeface="Roboto Thin"/>
                <a:ea typeface="Roboto Thin"/>
                <a:cs typeface="Roboto Thin"/>
                <a:sym typeface="Roboto Thin"/>
              </a:rPr>
              <a:t>LOGO</a:t>
            </a:r>
            <a:endParaRPr b="0" i="0" sz="1400" u="none" cap="none" strike="noStrike">
              <a:solidFill>
                <a:srgbClr val="000000"/>
              </a:solidFill>
              <a:latin typeface="Arial"/>
              <a:ea typeface="Arial"/>
              <a:cs typeface="Arial"/>
              <a:sym typeface="Arial"/>
            </a:endParaRPr>
          </a:p>
        </p:txBody>
      </p:sp>
      <p:sp>
        <p:nvSpPr>
          <p:cNvPr id="197" name="Google Shape;197;p20"/>
          <p:cNvSpPr txBox="1"/>
          <p:nvPr/>
        </p:nvSpPr>
        <p:spPr>
          <a:xfrm>
            <a:off x="8450324" y="3733020"/>
            <a:ext cx="1780800" cy="1325100"/>
          </a:xfrm>
          <a:prstGeom prst="rect">
            <a:avLst/>
          </a:prstGeom>
          <a:noFill/>
          <a:ln>
            <a:noFill/>
          </a:ln>
        </p:spPr>
        <p:txBody>
          <a:bodyPr anchorCtr="0" anchor="t" bIns="45700" lIns="91425" spcFirstLastPara="1" rIns="91425" wrap="square" tIns="45700">
            <a:spAutoFit/>
          </a:bodyPr>
          <a:lstStyle/>
          <a:p>
            <a:pPr indent="-285750" lvl="0" marL="285750" marR="0" rtl="0" algn="l">
              <a:lnSpc>
                <a:spcPct val="115000"/>
              </a:lnSpc>
              <a:spcBef>
                <a:spcPts val="0"/>
              </a:spcBef>
              <a:spcAft>
                <a:spcPts val="0"/>
              </a:spcAft>
              <a:buClr>
                <a:srgbClr val="3A3838"/>
              </a:buClr>
              <a:buSzPts val="1800"/>
              <a:buFont typeface="Roboto Light"/>
              <a:buChar char="—"/>
            </a:pPr>
            <a:r>
              <a:rPr b="0" i="0" lang="en-US" sz="1800" u="none" cap="none" strike="noStrike">
                <a:solidFill>
                  <a:srgbClr val="3A3838"/>
                </a:solidFill>
                <a:latin typeface="Roboto Light"/>
                <a:ea typeface="Roboto Light"/>
                <a:cs typeface="Roboto Light"/>
                <a:sym typeface="Roboto Light"/>
              </a:rPr>
              <a:t>Line Item #1</a:t>
            </a:r>
            <a:endParaRPr b="0" i="0" sz="1400" u="none" cap="none" strike="noStrike">
              <a:solidFill>
                <a:srgbClr val="000000"/>
              </a:solidFill>
              <a:latin typeface="Arial"/>
              <a:ea typeface="Arial"/>
              <a:cs typeface="Arial"/>
              <a:sym typeface="Arial"/>
            </a:endParaRPr>
          </a:p>
          <a:p>
            <a:pPr indent="-285750" lvl="0" marL="285750" marR="0" rtl="0" algn="l">
              <a:lnSpc>
                <a:spcPct val="115000"/>
              </a:lnSpc>
              <a:spcBef>
                <a:spcPts val="0"/>
              </a:spcBef>
              <a:spcAft>
                <a:spcPts val="0"/>
              </a:spcAft>
              <a:buClr>
                <a:srgbClr val="3A3838"/>
              </a:buClr>
              <a:buSzPts val="1800"/>
              <a:buFont typeface="Roboto Light"/>
              <a:buChar char="—"/>
            </a:pPr>
            <a:r>
              <a:rPr b="0" i="0" lang="en-US" sz="1800" u="none" cap="none" strike="noStrike">
                <a:solidFill>
                  <a:srgbClr val="3A3838"/>
                </a:solidFill>
                <a:latin typeface="Roboto Light"/>
                <a:ea typeface="Roboto Light"/>
                <a:cs typeface="Roboto Light"/>
                <a:sym typeface="Roboto Light"/>
              </a:rPr>
              <a:t>Line Item #2</a:t>
            </a:r>
            <a:endParaRPr b="0" i="0" sz="1400" u="none" cap="none" strike="noStrike">
              <a:solidFill>
                <a:srgbClr val="000000"/>
              </a:solidFill>
              <a:latin typeface="Arial"/>
              <a:ea typeface="Arial"/>
              <a:cs typeface="Arial"/>
              <a:sym typeface="Arial"/>
            </a:endParaRPr>
          </a:p>
          <a:p>
            <a:pPr indent="-285750" lvl="0" marL="285750" marR="0" rtl="0" algn="l">
              <a:lnSpc>
                <a:spcPct val="115000"/>
              </a:lnSpc>
              <a:spcBef>
                <a:spcPts val="0"/>
              </a:spcBef>
              <a:spcAft>
                <a:spcPts val="0"/>
              </a:spcAft>
              <a:buClr>
                <a:srgbClr val="3A3838"/>
              </a:buClr>
              <a:buSzPts val="1800"/>
              <a:buFont typeface="Roboto Light"/>
              <a:buChar char="—"/>
            </a:pPr>
            <a:r>
              <a:rPr b="0" i="0" lang="en-US" sz="1800" u="none" cap="none" strike="noStrike">
                <a:solidFill>
                  <a:srgbClr val="3A3838"/>
                </a:solidFill>
                <a:latin typeface="Roboto Light"/>
                <a:ea typeface="Roboto Light"/>
                <a:cs typeface="Roboto Light"/>
                <a:sym typeface="Roboto Light"/>
              </a:rPr>
              <a:t>Line Item #3</a:t>
            </a:r>
            <a:endParaRPr b="0" i="0" sz="1400" u="none" cap="none" strike="noStrike">
              <a:solidFill>
                <a:srgbClr val="000000"/>
              </a:solidFill>
              <a:latin typeface="Arial"/>
              <a:ea typeface="Arial"/>
              <a:cs typeface="Arial"/>
              <a:sym typeface="Arial"/>
            </a:endParaRPr>
          </a:p>
          <a:p>
            <a:pPr indent="-285750" lvl="0" marL="285750" marR="0" rtl="0" algn="l">
              <a:lnSpc>
                <a:spcPct val="115000"/>
              </a:lnSpc>
              <a:spcBef>
                <a:spcPts val="0"/>
              </a:spcBef>
              <a:spcAft>
                <a:spcPts val="0"/>
              </a:spcAft>
              <a:buClr>
                <a:srgbClr val="3A3838"/>
              </a:buClr>
              <a:buSzPts val="1800"/>
              <a:buFont typeface="Roboto Light"/>
              <a:buChar char="—"/>
            </a:pPr>
            <a:r>
              <a:rPr b="0" i="0" lang="en-US" sz="1800" u="none" cap="none" strike="noStrike">
                <a:solidFill>
                  <a:srgbClr val="3A3838"/>
                </a:solidFill>
                <a:latin typeface="Roboto Light"/>
                <a:ea typeface="Roboto Light"/>
                <a:cs typeface="Roboto Light"/>
                <a:sym typeface="Roboto Light"/>
              </a:rPr>
              <a:t>Line Item #4</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1EB"/>
        </a:solidFill>
      </p:bgPr>
    </p:bg>
    <p:spTree>
      <p:nvGrpSpPr>
        <p:cNvPr id="201" name="Shape 201"/>
        <p:cNvGrpSpPr/>
        <p:nvPr/>
      </p:nvGrpSpPr>
      <p:grpSpPr>
        <a:xfrm>
          <a:off x="0" y="0"/>
          <a:ext cx="0" cy="0"/>
          <a:chOff x="0" y="0"/>
          <a:chExt cx="0" cy="0"/>
        </a:xfrm>
      </p:grpSpPr>
      <p:pic>
        <p:nvPicPr>
          <p:cNvPr id="202" name="Google Shape;202;p21"/>
          <p:cNvPicPr preferRelativeResize="0"/>
          <p:nvPr/>
        </p:nvPicPr>
        <p:blipFill rotWithShape="1">
          <a:blip r:embed="rId3">
            <a:alphaModFix/>
          </a:blip>
          <a:srcRect b="-9" l="0" r="0" t="0"/>
          <a:stretch/>
        </p:blipFill>
        <p:spPr>
          <a:xfrm>
            <a:off x="7227959" y="-8878"/>
            <a:ext cx="4964041" cy="6866878"/>
          </a:xfrm>
          <a:prstGeom prst="rect">
            <a:avLst/>
          </a:prstGeom>
          <a:noFill/>
          <a:ln>
            <a:noFill/>
          </a:ln>
        </p:spPr>
      </p:pic>
      <p:sp>
        <p:nvSpPr>
          <p:cNvPr id="203" name="Google Shape;203;p21"/>
          <p:cNvSpPr txBox="1"/>
          <p:nvPr/>
        </p:nvSpPr>
        <p:spPr>
          <a:xfrm>
            <a:off x="2125056" y="4551122"/>
            <a:ext cx="2563500" cy="555600"/>
          </a:xfrm>
          <a:prstGeom prst="rect">
            <a:avLst/>
          </a:prstGeom>
          <a:noFill/>
          <a:ln>
            <a:noFill/>
          </a:ln>
        </p:spPr>
        <p:txBody>
          <a:bodyPr anchorCtr="0" anchor="t" bIns="45700" lIns="91425" spcFirstLastPara="1" rIns="91425" wrap="square" tIns="45700">
            <a:spAutoFit/>
          </a:bodyPr>
          <a:lstStyle/>
          <a:p>
            <a:pPr indent="0" lvl="0" marL="0" marR="0" rtl="0" algn="ctr">
              <a:lnSpc>
                <a:spcPct val="115000"/>
              </a:lnSpc>
              <a:spcBef>
                <a:spcPts val="0"/>
              </a:spcBef>
              <a:spcAft>
                <a:spcPts val="0"/>
              </a:spcAft>
              <a:buClr>
                <a:srgbClr val="000000"/>
              </a:buClr>
              <a:buSzPts val="1400"/>
              <a:buFont typeface="Arial"/>
              <a:buNone/>
            </a:pPr>
            <a:r>
              <a:rPr i="0" lang="en-US" sz="1400" u="none" cap="none" strike="noStrike">
                <a:solidFill>
                  <a:srgbClr val="3A3838"/>
                </a:solidFill>
                <a:latin typeface="Lexend"/>
                <a:ea typeface="Lexend"/>
                <a:cs typeface="Lexend"/>
                <a:sym typeface="Lexend"/>
              </a:rPr>
              <a:t>First &amp; Last name</a:t>
            </a:r>
            <a:endParaRPr i="0" sz="1600" u="none" cap="none" strike="noStrike">
              <a:solidFill>
                <a:srgbClr val="000000"/>
              </a:solidFill>
              <a:latin typeface="Lexend"/>
              <a:ea typeface="Lexend"/>
              <a:cs typeface="Lexend"/>
              <a:sym typeface="Lexend"/>
            </a:endParaRPr>
          </a:p>
          <a:p>
            <a:pPr indent="0" lvl="0" marL="0" marR="0" rtl="0" algn="ctr">
              <a:lnSpc>
                <a:spcPct val="115000"/>
              </a:lnSpc>
              <a:spcBef>
                <a:spcPts val="0"/>
              </a:spcBef>
              <a:spcAft>
                <a:spcPts val="0"/>
              </a:spcAft>
              <a:buClr>
                <a:srgbClr val="000000"/>
              </a:buClr>
              <a:buSzPts val="1400"/>
              <a:buFont typeface="Arial"/>
              <a:buNone/>
            </a:pPr>
            <a:r>
              <a:rPr i="0" lang="en-US" sz="1400" u="none" cap="none" strike="noStrike">
                <a:solidFill>
                  <a:srgbClr val="3A3838"/>
                </a:solidFill>
                <a:latin typeface="Lexend"/>
                <a:ea typeface="Lexend"/>
                <a:cs typeface="Lexend"/>
                <a:sym typeface="Lexend"/>
              </a:rPr>
              <a:t>Job Title, Company</a:t>
            </a:r>
            <a:endParaRPr i="0" sz="1600" u="none" cap="none" strike="noStrike">
              <a:solidFill>
                <a:srgbClr val="000000"/>
              </a:solidFill>
              <a:latin typeface="Lexend"/>
              <a:ea typeface="Lexend"/>
              <a:cs typeface="Lexend"/>
              <a:sym typeface="Lexend"/>
            </a:endParaRPr>
          </a:p>
        </p:txBody>
      </p:sp>
      <p:sp>
        <p:nvSpPr>
          <p:cNvPr id="204" name="Google Shape;204;p21"/>
          <p:cNvSpPr txBox="1"/>
          <p:nvPr>
            <p:ph type="title"/>
          </p:nvPr>
        </p:nvSpPr>
        <p:spPr>
          <a:xfrm>
            <a:off x="996799" y="1803675"/>
            <a:ext cx="5105100" cy="2152200"/>
          </a:xfrm>
          <a:prstGeom prst="rect">
            <a:avLst/>
          </a:prstGeom>
          <a:noFill/>
          <a:ln>
            <a:noFill/>
          </a:ln>
        </p:spPr>
        <p:txBody>
          <a:bodyPr anchorCtr="0" anchor="t" bIns="0" lIns="0" spcFirstLastPara="1" rIns="0" wrap="square" tIns="0">
            <a:noAutofit/>
          </a:bodyPr>
          <a:lstStyle/>
          <a:p>
            <a:pPr indent="10255" lvl="0" marL="0" marR="4318" rtl="0" algn="ctr">
              <a:lnSpc>
                <a:spcPct val="100000"/>
              </a:lnSpc>
              <a:spcBef>
                <a:spcPts val="0"/>
              </a:spcBef>
              <a:spcAft>
                <a:spcPts val="0"/>
              </a:spcAft>
              <a:buClr>
                <a:srgbClr val="000000"/>
              </a:buClr>
              <a:buSzPts val="3213"/>
              <a:buFont typeface="Arial"/>
              <a:buNone/>
            </a:pPr>
            <a:r>
              <a:rPr i="0" lang="en-US" sz="3313" u="none" cap="none" strike="noStrike">
                <a:solidFill>
                  <a:srgbClr val="3A3838"/>
                </a:solidFill>
                <a:latin typeface="Lexend"/>
                <a:ea typeface="Lexend"/>
                <a:cs typeface="Lexend"/>
                <a:sym typeface="Lexend"/>
              </a:rPr>
              <a:t>“</a:t>
            </a:r>
            <a:r>
              <a:rPr lang="en-US" sz="3340">
                <a:solidFill>
                  <a:srgbClr val="3A3838"/>
                </a:solidFill>
                <a:latin typeface="Lexend"/>
                <a:ea typeface="Lexend"/>
                <a:cs typeface="Lexend"/>
                <a:sym typeface="Lexend"/>
              </a:rPr>
              <a:t>Insert a customer testimonial that demonstrates the value of your business here.</a:t>
            </a:r>
            <a:r>
              <a:rPr i="0" lang="en-US" sz="3313" u="none" cap="none" strike="noStrike">
                <a:solidFill>
                  <a:srgbClr val="3A3838"/>
                </a:solidFill>
                <a:latin typeface="Lexend"/>
                <a:ea typeface="Lexend"/>
                <a:cs typeface="Lexend"/>
                <a:sym typeface="Lexend"/>
              </a:rPr>
              <a:t>”</a:t>
            </a:r>
            <a:endParaRPr sz="4059">
              <a:solidFill>
                <a:srgbClr val="3A3838"/>
              </a:solidFill>
              <a:latin typeface="Lexend"/>
              <a:ea typeface="Lexend"/>
              <a:cs typeface="Lexend"/>
              <a:sym typeface="Lexend"/>
            </a:endParaRPr>
          </a:p>
        </p:txBody>
      </p:sp>
      <p:sp>
        <p:nvSpPr>
          <p:cNvPr id="205" name="Google Shape;205;p21"/>
          <p:cNvSpPr/>
          <p:nvPr/>
        </p:nvSpPr>
        <p:spPr>
          <a:xfrm>
            <a:off x="2095606" y="4117067"/>
            <a:ext cx="2622600" cy="45600"/>
          </a:xfrm>
          <a:prstGeom prst="rect">
            <a:avLst/>
          </a:prstGeom>
          <a:solidFill>
            <a:srgbClr val="F16334"/>
          </a:solidFill>
          <a:ln cap="flat" cmpd="sng" w="12700">
            <a:solidFill>
              <a:srgbClr val="0091B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