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embeddedFontLst>
    <p:embeddedFont>
      <p:font typeface="Lexen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C183FB-0B53-4095-A5E5-0A0308F5ADD9}">
  <a:tblStyle styleId="{F0C183FB-0B53-4095-A5E5-0A0308F5ADD9}" styleName="Table_0">
    <a:wholeTbl>
      <a:tcTxStyle b="off" i="off">
        <a:font>
          <a:latin typeface="Arial"/>
          <a:ea typeface="Arial"/>
          <a:cs typeface="Arial"/>
        </a:font>
        <a:schemeClr val="dk1"/>
      </a:tcTxStyle>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chemeClr val="accent2"/>
              </a:solidFill>
              <a:prstDash val="solid"/>
              <a:round/>
              <a:headEnd len="sm" w="sm" type="none"/>
              <a:tailEnd len="sm" w="sm" type="none"/>
            </a:ln>
          </a:insideV>
        </a:tcBdr>
        <a:fill>
          <a:solidFill>
            <a:srgbClr val="FFFFFF">
              <a:alpha val="0"/>
            </a:srgbClr>
          </a:solidFill>
        </a:fill>
      </a:tcStyle>
    </a:wholeTbl>
    <a:band1H>
      <a:tcTxStyle/>
      <a:tcStyle>
        <a:fill>
          <a:solidFill>
            <a:schemeClr val="accent2">
              <a:alpha val="40000"/>
            </a:schemeClr>
          </a:solidFill>
        </a:fill>
      </a:tcStyle>
    </a:band1H>
    <a:band2H>
      <a:tcTxStyle/>
    </a:band2H>
    <a:band1V>
      <a:tcTxStyle/>
      <a:tcStyle>
        <a:tcBdr>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tcBdr>
        <a:fill>
          <a:solidFill>
            <a:schemeClr val="accent2">
              <a:alpha val="40000"/>
            </a:schemeClr>
          </a:solidFill>
        </a:fill>
      </a:tcStyle>
    </a:band1V>
    <a:band2V>
      <a:tcTxStyle/>
    </a:band2V>
    <a:lastCol>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lastCol>
    <a:firstCol>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firstCol>
    <a:lastRow>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rial"/>
          <a:ea typeface="Arial"/>
          <a:cs typeface="Arial"/>
        </a:font>
        <a:schemeClr val="lt1"/>
      </a:tcTxStyle>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l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accent2"/>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Lexen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Lexend-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7" name="Google Shape;19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5" name="Google Shape;20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2e3daccdcd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2e3daccdcd_0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g32e3daccdcd_0_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8" name="Google Shape;16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1" name="Google Shape;1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hyperlink" Target="https://academy.hubspot.com/courses/growth-driven-design?utm_source=offers&amp;utm_medium=offers&amp;utm_campaign=seondary-conversion_wireframe-template_template" TargetMode="External"/><Relationship Id="rId7" Type="http://schemas.openxmlformats.org/officeDocument/2006/relationships/hyperlink" Target="https://upmetrics.co/call-to-downloadt?utm_source=company-profile-templates&amp;utm_medium=bizplanr&amp;utm_campaign=downlo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3.jpg"/><Relationship Id="rId5" Type="http://schemas.openxmlformats.org/officeDocument/2006/relationships/image" Target="../media/image14.jpg"/><Relationship Id="rId6"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jp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191350" y="2669175"/>
            <a:ext cx="103479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33475B"/>
                </a:solidFill>
                <a:latin typeface="Lexend"/>
                <a:ea typeface="Lexend"/>
                <a:cs typeface="Lexend"/>
                <a:sym typeface="Lexend"/>
              </a:rPr>
              <a:t>Company Profile </a:t>
            </a:r>
            <a:r>
              <a:rPr lang="en-US" sz="6400">
                <a:solidFill>
                  <a:srgbClr val="33475B"/>
                </a:solidFill>
                <a:latin typeface="Lexend"/>
                <a:ea typeface="Lexend"/>
                <a:cs typeface="Lexend"/>
                <a:sym typeface="Lexend"/>
              </a:rPr>
              <a:t>Template</a:t>
            </a:r>
            <a:endParaRPr sz="6400">
              <a:solidFill>
                <a:srgbClr val="33475B"/>
              </a:solidFill>
              <a:latin typeface="Lexend"/>
              <a:ea typeface="Lexend"/>
              <a:cs typeface="Lexend"/>
              <a:sym typeface="Lexend"/>
            </a:endParaRPr>
          </a:p>
          <a:p>
            <a:pPr indent="0" lvl="0" marL="0" rtl="0" algn="l">
              <a:lnSpc>
                <a:spcPct val="90000"/>
              </a:lnSpc>
              <a:spcBef>
                <a:spcPts val="0"/>
              </a:spcBef>
              <a:spcAft>
                <a:spcPts val="0"/>
              </a:spcAft>
              <a:buClr>
                <a:srgbClr val="FFFFFF"/>
              </a:buClr>
              <a:buSzPct val="100000"/>
              <a:buFont typeface="Avenir"/>
              <a:buNone/>
            </a:pPr>
            <a:r>
              <a:t/>
            </a:r>
            <a:endParaRPr sz="6400">
              <a:solidFill>
                <a:srgbClr val="FFFFFF"/>
              </a:solidFill>
              <a:latin typeface="Lexend"/>
              <a:ea typeface="Lexend"/>
              <a:cs typeface="Lexend"/>
              <a:sym typeface="Lexend"/>
            </a:endParaRPr>
          </a:p>
        </p:txBody>
      </p:sp>
      <p:cxnSp>
        <p:nvCxnSpPr>
          <p:cNvPr id="89" name="Google Shape;89;p13"/>
          <p:cNvCxnSpPr/>
          <p:nvPr/>
        </p:nvCxnSpPr>
        <p:spPr>
          <a:xfrm>
            <a:off x="583324" y="597800"/>
            <a:ext cx="595800" cy="0"/>
          </a:xfrm>
          <a:prstGeom prst="straightConnector1">
            <a:avLst/>
          </a:prstGeom>
          <a:noFill/>
          <a:ln cap="flat" cmpd="sng" w="19050">
            <a:solidFill>
              <a:srgbClr val="F16334"/>
            </a:solidFill>
            <a:prstDash val="solid"/>
            <a:round/>
            <a:headEnd len="sm" w="sm" type="none"/>
            <a:tailEnd len="sm" w="sm" type="none"/>
          </a:ln>
        </p:spPr>
      </p:cxnSp>
      <p:pic>
        <p:nvPicPr>
          <p:cNvPr id="90" name="Google Shape;90;p13"/>
          <p:cNvPicPr preferRelativeResize="0"/>
          <p:nvPr/>
        </p:nvPicPr>
        <p:blipFill>
          <a:blip r:embed="rId3">
            <a:alphaModFix/>
          </a:blip>
          <a:stretch>
            <a:fillRect/>
          </a:stretch>
        </p:blipFill>
        <p:spPr>
          <a:xfrm>
            <a:off x="381000" y="360975"/>
            <a:ext cx="819150"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98" name="Shape 198"/>
        <p:cNvGrpSpPr/>
        <p:nvPr/>
      </p:nvGrpSpPr>
      <p:grpSpPr>
        <a:xfrm>
          <a:off x="0" y="0"/>
          <a:ext cx="0" cy="0"/>
          <a:chOff x="0" y="0"/>
          <a:chExt cx="0" cy="0"/>
        </a:xfrm>
      </p:grpSpPr>
      <p:pic>
        <p:nvPicPr>
          <p:cNvPr id="199" name="Google Shape;199;p22"/>
          <p:cNvPicPr preferRelativeResize="0"/>
          <p:nvPr/>
        </p:nvPicPr>
        <p:blipFill rotWithShape="1">
          <a:blip r:embed="rId3">
            <a:alphaModFix/>
          </a:blip>
          <a:srcRect b="16670" l="0" r="8" t="16669"/>
          <a:stretch/>
        </p:blipFill>
        <p:spPr>
          <a:xfrm>
            <a:off x="7364535" y="1074198"/>
            <a:ext cx="4456590" cy="4456590"/>
          </a:xfrm>
          <a:prstGeom prst="roundRect">
            <a:avLst>
              <a:gd fmla="val 1391" name="adj"/>
            </a:avLst>
          </a:prstGeom>
          <a:noFill/>
          <a:ln>
            <a:noFill/>
          </a:ln>
        </p:spPr>
      </p:pic>
      <p:sp>
        <p:nvSpPr>
          <p:cNvPr id="200" name="Google Shape;200;p22"/>
          <p:cNvSpPr txBox="1"/>
          <p:nvPr/>
        </p:nvSpPr>
        <p:spPr>
          <a:xfrm>
            <a:off x="712440" y="521011"/>
            <a:ext cx="6145500" cy="1983600"/>
          </a:xfrm>
          <a:prstGeom prst="rect">
            <a:avLst/>
          </a:prstGeom>
          <a:noFill/>
          <a:ln>
            <a:noFill/>
          </a:ln>
        </p:spPr>
        <p:txBody>
          <a:bodyPr anchorCtr="0" anchor="t" bIns="0" lIns="0" spcFirstLastPara="1" rIns="0" wrap="square" tIns="603875">
            <a:spAutoFit/>
          </a:bodyPr>
          <a:lstStyle/>
          <a:p>
            <a:pPr indent="0" lvl="0" marL="12700" marR="0" rtl="0" algn="l">
              <a:lnSpc>
                <a:spcPct val="100000"/>
              </a:lnSpc>
              <a:spcBef>
                <a:spcPts val="0"/>
              </a:spcBef>
              <a:spcAft>
                <a:spcPts val="0"/>
              </a:spcAft>
              <a:buClr>
                <a:srgbClr val="000000"/>
              </a:buClr>
              <a:buSzPts val="6700"/>
              <a:buFont typeface="Arial"/>
              <a:buNone/>
            </a:pPr>
            <a:r>
              <a:rPr i="0" lang="en-US" sz="6700" u="none" cap="none" strike="noStrike">
                <a:solidFill>
                  <a:srgbClr val="1C3947"/>
                </a:solidFill>
                <a:latin typeface="Lexend"/>
                <a:ea typeface="Lexend"/>
                <a:cs typeface="Lexend"/>
                <a:sym typeface="Lexend"/>
              </a:rPr>
              <a:t>Content Slide</a:t>
            </a:r>
            <a:endParaRPr i="0" sz="6700" u="none" cap="none" strike="noStrike">
              <a:solidFill>
                <a:srgbClr val="1C3947"/>
              </a:solidFill>
              <a:latin typeface="Lexend"/>
              <a:ea typeface="Lexend"/>
              <a:cs typeface="Lexend"/>
              <a:sym typeface="Lexend"/>
            </a:endParaRPr>
          </a:p>
          <a:p>
            <a:pPr indent="0" lvl="0" marL="12700" marR="0" rtl="0" algn="l">
              <a:lnSpc>
                <a:spcPct val="100000"/>
              </a:lnSpc>
              <a:spcBef>
                <a:spcPts val="990"/>
              </a:spcBef>
              <a:spcAft>
                <a:spcPts val="0"/>
              </a:spcAft>
              <a:buClr>
                <a:srgbClr val="000000"/>
              </a:buClr>
              <a:buSzPts val="1400"/>
              <a:buFont typeface="Arial"/>
              <a:buNone/>
            </a:pPr>
            <a:r>
              <a:rPr i="0" lang="en-US" sz="1400" u="none" cap="none" strike="noStrike">
                <a:solidFill>
                  <a:srgbClr val="F16334"/>
                </a:solidFill>
                <a:latin typeface="Lexend"/>
                <a:ea typeface="Lexend"/>
                <a:cs typeface="Lexend"/>
                <a:sym typeface="Lexend"/>
              </a:rPr>
              <a:t>A slide for general content.</a:t>
            </a:r>
            <a:endParaRPr i="0" sz="1400" u="none" cap="none" strike="noStrike">
              <a:solidFill>
                <a:srgbClr val="F16334"/>
              </a:solidFill>
              <a:latin typeface="Lexend"/>
              <a:ea typeface="Lexend"/>
              <a:cs typeface="Lexend"/>
              <a:sym typeface="Lexend"/>
            </a:endParaRPr>
          </a:p>
        </p:txBody>
      </p:sp>
      <p:sp>
        <p:nvSpPr>
          <p:cNvPr id="201" name="Google Shape;201;p22"/>
          <p:cNvSpPr txBox="1"/>
          <p:nvPr/>
        </p:nvSpPr>
        <p:spPr>
          <a:xfrm>
            <a:off x="712450" y="2861150"/>
            <a:ext cx="6865200" cy="2846100"/>
          </a:xfrm>
          <a:prstGeom prst="rect">
            <a:avLst/>
          </a:prstGeom>
          <a:noFill/>
          <a:ln>
            <a:noFill/>
          </a:ln>
        </p:spPr>
        <p:txBody>
          <a:bodyPr anchorCtr="0" anchor="t" bIns="0" lIns="0" spcFirstLastPara="1" rIns="0" wrap="square" tIns="12050">
            <a:spAutoFit/>
          </a:bodyPr>
          <a:lstStyle/>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Don’t write down everything you’re going to </a:t>
            </a:r>
            <a:endParaRPr i="0" sz="1600" u="none" cap="none" strike="noStrike">
              <a:solidFill>
                <a:srgbClr val="1C3947"/>
              </a:solidFill>
              <a:latin typeface="Lexend"/>
              <a:ea typeface="Lexend"/>
              <a:cs typeface="Lexend"/>
              <a:sym typeface="Lexend"/>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say and try to avoid walls of text. Include pertinent </a:t>
            </a:r>
            <a:endParaRPr i="0" sz="1600" u="none" cap="none" strike="noStrike">
              <a:solidFill>
                <a:srgbClr val="1C3947"/>
              </a:solidFill>
              <a:latin typeface="Lexend"/>
              <a:ea typeface="Lexend"/>
              <a:cs typeface="Lexend"/>
              <a:sym typeface="Lexend"/>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information, statistics, and data visualizations, </a:t>
            </a:r>
            <a:endParaRPr i="0" sz="1600" u="none" cap="none" strike="noStrike">
              <a:solidFill>
                <a:srgbClr val="1C3947"/>
              </a:solidFill>
              <a:latin typeface="Lexend"/>
              <a:ea typeface="Lexend"/>
              <a:cs typeface="Lexend"/>
              <a:sym typeface="Lexend"/>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and walk through the rest verbally.</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4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179705" lvl="0" marL="195580" marR="2161540" rtl="0" algn="l">
              <a:lnSpc>
                <a:spcPct val="138000"/>
              </a:lnSpc>
              <a:spcBef>
                <a:spcPts val="330"/>
              </a:spcBef>
              <a:spcAft>
                <a:spcPts val="0"/>
              </a:spcAft>
              <a:buClr>
                <a:srgbClr val="1C3947"/>
              </a:buClr>
              <a:buSzPts val="1400"/>
              <a:buFont typeface="Lexend"/>
              <a:buChar char="•"/>
            </a:pPr>
            <a:r>
              <a:rPr i="0" lang="en-US" sz="1400" u="none" cap="none" strike="noStrike">
                <a:solidFill>
                  <a:srgbClr val="1C3947"/>
                </a:solidFill>
                <a:latin typeface="Lexend"/>
                <a:ea typeface="Lexend"/>
                <a:cs typeface="Lexend"/>
                <a:sym typeface="Lexend"/>
              </a:rPr>
              <a:t>Incorporate bullet points to break up slides</a:t>
            </a:r>
            <a:endParaRPr i="0" sz="1400" u="none" cap="none" strike="noStrike">
              <a:solidFill>
                <a:srgbClr val="1C3947"/>
              </a:solidFill>
              <a:latin typeface="Lexend"/>
              <a:ea typeface="Lexend"/>
              <a:cs typeface="Lexend"/>
              <a:sym typeface="Lexend"/>
            </a:endParaRPr>
          </a:p>
          <a:p>
            <a:pPr indent="-179705" lvl="0" marL="195580" marR="2161540" rtl="0" algn="l">
              <a:lnSpc>
                <a:spcPct val="138000"/>
              </a:lnSpc>
              <a:spcBef>
                <a:spcPts val="330"/>
              </a:spcBef>
              <a:spcAft>
                <a:spcPts val="0"/>
              </a:spcAft>
              <a:buClr>
                <a:srgbClr val="1C3947"/>
              </a:buClr>
              <a:buSzPts val="1400"/>
              <a:buFont typeface="Lexend"/>
              <a:buChar char="•"/>
            </a:pPr>
            <a:r>
              <a:rPr i="0" lang="en-US" sz="1400" u="none" cap="none" strike="noStrike">
                <a:solidFill>
                  <a:srgbClr val="1C3947"/>
                </a:solidFill>
                <a:latin typeface="Lexend"/>
                <a:ea typeface="Lexend"/>
                <a:cs typeface="Lexend"/>
                <a:sym typeface="Lexend"/>
              </a:rPr>
              <a:t>Leave plenty of white space</a:t>
            </a:r>
            <a:endParaRPr i="0" sz="1400" u="none" cap="none" strike="noStrike">
              <a:solidFill>
                <a:srgbClr val="1C3947"/>
              </a:solidFill>
              <a:latin typeface="Lexend"/>
              <a:ea typeface="Lexend"/>
              <a:cs typeface="Lexend"/>
              <a:sym typeface="Lexend"/>
            </a:endParaRPr>
          </a:p>
          <a:p>
            <a:pPr indent="-179705" lvl="0" marL="195580" marR="2161540" rtl="0" algn="l">
              <a:lnSpc>
                <a:spcPct val="138000"/>
              </a:lnSpc>
              <a:spcBef>
                <a:spcPts val="330"/>
              </a:spcBef>
              <a:spcAft>
                <a:spcPts val="0"/>
              </a:spcAft>
              <a:buClr>
                <a:srgbClr val="1C3947"/>
              </a:buClr>
              <a:buSzPts val="1400"/>
              <a:buFont typeface="Arial"/>
              <a:buChar char="•"/>
            </a:pPr>
            <a:r>
              <a:rPr i="0" lang="en-US" sz="1400" u="none" cap="none" strike="noStrike">
                <a:solidFill>
                  <a:srgbClr val="1C3947"/>
                </a:solidFill>
                <a:latin typeface="Lexend"/>
                <a:ea typeface="Lexend"/>
                <a:cs typeface="Lexend"/>
                <a:sym typeface="Lexend"/>
              </a:rPr>
              <a:t>Leverage bold and </a:t>
            </a:r>
            <a:r>
              <a:rPr i="1" lang="en-US" sz="1400" u="none" cap="none" strike="noStrike">
                <a:solidFill>
                  <a:srgbClr val="1C3947"/>
                </a:solidFill>
                <a:latin typeface="Lexend"/>
                <a:ea typeface="Lexend"/>
                <a:cs typeface="Lexend"/>
                <a:sym typeface="Lexend"/>
              </a:rPr>
              <a:t>italics</a:t>
            </a:r>
            <a:r>
              <a:rPr i="0" lang="en-US" sz="1400" u="none" cap="none" strike="noStrike">
                <a:solidFill>
                  <a:srgbClr val="1C3947"/>
                </a:solidFill>
                <a:latin typeface="Lexend"/>
                <a:ea typeface="Lexend"/>
                <a:cs typeface="Lexend"/>
                <a:sym typeface="Lexend"/>
              </a:rPr>
              <a:t> to emphasize points</a:t>
            </a:r>
            <a:endParaRPr i="0" sz="1400" u="none" cap="none" strike="noStrike">
              <a:solidFill>
                <a:srgbClr val="1C3947"/>
              </a:solidFill>
              <a:latin typeface="Lexend"/>
              <a:ea typeface="Lexend"/>
              <a:cs typeface="Lexend"/>
              <a:sym typeface="Lexend"/>
            </a:endParaRPr>
          </a:p>
          <a:p>
            <a:pPr indent="-90803" lvl="0" marL="195580" marR="1197610" rtl="0" algn="l">
              <a:lnSpc>
                <a:spcPct val="138000"/>
              </a:lnSpc>
              <a:spcBef>
                <a:spcPts val="795"/>
              </a:spcBef>
              <a:spcAft>
                <a:spcPts val="0"/>
              </a:spcAft>
              <a:buClr>
                <a:srgbClr val="000000"/>
              </a:buClr>
              <a:buSzPts val="1450"/>
              <a:buFont typeface="Calibri"/>
              <a:buNone/>
            </a:pPr>
            <a:r>
              <a:t/>
            </a:r>
            <a:endParaRPr i="0" sz="1450" u="none" cap="none" strike="noStrike">
              <a:solidFill>
                <a:srgbClr val="1C3947"/>
              </a:solidFill>
              <a:latin typeface="Lexend"/>
              <a:ea typeface="Lexend"/>
              <a:cs typeface="Lexend"/>
              <a:sym typeface="Lexend"/>
            </a:endParaRPr>
          </a:p>
        </p:txBody>
      </p:sp>
      <p:sp>
        <p:nvSpPr>
          <p:cNvPr id="202" name="Google Shape;202;p22"/>
          <p:cNvSpPr/>
          <p:nvPr/>
        </p:nvSpPr>
        <p:spPr>
          <a:xfrm>
            <a:off x="7098025" y="4631750"/>
            <a:ext cx="1266900" cy="1171500"/>
          </a:xfrm>
          <a:prstGeom prst="roundRect">
            <a:avLst>
              <a:gd fmla="val 4725" name="adj"/>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06" name="Shape 206"/>
        <p:cNvGrpSpPr/>
        <p:nvPr/>
      </p:nvGrpSpPr>
      <p:grpSpPr>
        <a:xfrm>
          <a:off x="0" y="0"/>
          <a:ext cx="0" cy="0"/>
          <a:chOff x="0" y="0"/>
          <a:chExt cx="0" cy="0"/>
        </a:xfrm>
      </p:grpSpPr>
      <p:sp>
        <p:nvSpPr>
          <p:cNvPr id="207" name="Google Shape;207;p23"/>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4000"/>
              <a:buFont typeface="Montserrat SemiBold"/>
              <a:buNone/>
            </a:pPr>
            <a:r>
              <a:rPr lang="en-US" sz="4000">
                <a:solidFill>
                  <a:srgbClr val="1C3947"/>
                </a:solidFill>
                <a:latin typeface="Lexend"/>
                <a:ea typeface="Lexend"/>
                <a:cs typeface="Lexend"/>
                <a:sym typeface="Lexend"/>
              </a:rPr>
              <a:t>Logo Gallery</a:t>
            </a:r>
            <a:endParaRPr>
              <a:solidFill>
                <a:srgbClr val="1C3947"/>
              </a:solidFill>
              <a:latin typeface="Lexend"/>
              <a:ea typeface="Lexend"/>
              <a:cs typeface="Lexend"/>
              <a:sym typeface="Lexend"/>
            </a:endParaRPr>
          </a:p>
        </p:txBody>
      </p:sp>
      <p:sp>
        <p:nvSpPr>
          <p:cNvPr id="208" name="Google Shape;208;p23"/>
          <p:cNvSpPr/>
          <p:nvPr/>
        </p:nvSpPr>
        <p:spPr>
          <a:xfrm>
            <a:off x="1921334" y="2346835"/>
            <a:ext cx="1676400" cy="623400"/>
          </a:xfrm>
          <a:prstGeom prst="rect">
            <a:avLst/>
          </a:prstGeom>
          <a:solidFill>
            <a:srgbClr val="F16334"/>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9" name="Google Shape;209;p23"/>
          <p:cNvSpPr txBox="1"/>
          <p:nvPr/>
        </p:nvSpPr>
        <p:spPr>
          <a:xfrm>
            <a:off x="1921334" y="2485334"/>
            <a:ext cx="1676400" cy="369300"/>
          </a:xfrm>
          <a:prstGeom prst="rect">
            <a:avLst/>
          </a:prstGeom>
          <a:solidFill>
            <a:srgbClr val="F16334"/>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Verdana"/>
                <a:ea typeface="Verdana"/>
                <a:cs typeface="Verdana"/>
                <a:sym typeface="Verdana"/>
              </a:rPr>
              <a:t>LOGO</a:t>
            </a:r>
            <a:endParaRPr b="0" i="0" sz="1400" u="none" cap="none" strike="noStrike">
              <a:solidFill>
                <a:srgbClr val="000000"/>
              </a:solidFill>
              <a:latin typeface="Verdana"/>
              <a:ea typeface="Verdana"/>
              <a:cs typeface="Verdana"/>
              <a:sym typeface="Verdana"/>
            </a:endParaRPr>
          </a:p>
        </p:txBody>
      </p:sp>
      <p:sp>
        <p:nvSpPr>
          <p:cNvPr id="210" name="Google Shape;210;p23"/>
          <p:cNvSpPr/>
          <p:nvPr/>
        </p:nvSpPr>
        <p:spPr>
          <a:xfrm>
            <a:off x="3997839" y="2346835"/>
            <a:ext cx="1676400" cy="623400"/>
          </a:xfrm>
          <a:prstGeom prst="rect">
            <a:avLst/>
          </a:prstGeom>
          <a:solidFill>
            <a:srgbClr val="F16334"/>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1" name="Google Shape;211;p23"/>
          <p:cNvSpPr/>
          <p:nvPr/>
        </p:nvSpPr>
        <p:spPr>
          <a:xfrm>
            <a:off x="6074344" y="2346835"/>
            <a:ext cx="1676400" cy="623400"/>
          </a:xfrm>
          <a:prstGeom prst="rect">
            <a:avLst/>
          </a:prstGeom>
          <a:solidFill>
            <a:srgbClr val="F16334"/>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2" name="Google Shape;212;p23"/>
          <p:cNvSpPr/>
          <p:nvPr/>
        </p:nvSpPr>
        <p:spPr>
          <a:xfrm>
            <a:off x="8150849" y="2346835"/>
            <a:ext cx="1676400" cy="623400"/>
          </a:xfrm>
          <a:prstGeom prst="rect">
            <a:avLst/>
          </a:prstGeom>
          <a:solidFill>
            <a:srgbClr val="F16334"/>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3" name="Google Shape;213;p23"/>
          <p:cNvSpPr/>
          <p:nvPr/>
        </p:nvSpPr>
        <p:spPr>
          <a:xfrm>
            <a:off x="1921334" y="3205883"/>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14" name="Google Shape;214;p23"/>
          <p:cNvSpPr txBox="1"/>
          <p:nvPr/>
        </p:nvSpPr>
        <p:spPr>
          <a:xfrm>
            <a:off x="1921334" y="3344382"/>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112430"/>
                </a:solidFill>
                <a:latin typeface="Verdana"/>
                <a:ea typeface="Verdana"/>
                <a:cs typeface="Verdana"/>
                <a:sym typeface="Verdana"/>
              </a:rPr>
              <a:t>LOGO</a:t>
            </a:r>
            <a:endParaRPr b="0" i="0" sz="1400" u="none" cap="none" strike="noStrike">
              <a:solidFill>
                <a:srgbClr val="112430"/>
              </a:solidFill>
              <a:latin typeface="Verdana"/>
              <a:ea typeface="Verdana"/>
              <a:cs typeface="Verdana"/>
              <a:sym typeface="Verdana"/>
            </a:endParaRPr>
          </a:p>
        </p:txBody>
      </p:sp>
      <p:sp>
        <p:nvSpPr>
          <p:cNvPr id="215" name="Google Shape;215;p23"/>
          <p:cNvSpPr/>
          <p:nvPr/>
        </p:nvSpPr>
        <p:spPr>
          <a:xfrm>
            <a:off x="1921334" y="4032347"/>
            <a:ext cx="1676400" cy="623400"/>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6" name="Google Shape;216;p23"/>
          <p:cNvSpPr txBox="1"/>
          <p:nvPr/>
        </p:nvSpPr>
        <p:spPr>
          <a:xfrm>
            <a:off x="1921334"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897C"/>
                </a:solidFill>
                <a:latin typeface="Verdana"/>
                <a:ea typeface="Verdana"/>
                <a:cs typeface="Verdana"/>
                <a:sym typeface="Verdana"/>
              </a:rPr>
              <a:t>LOGO</a:t>
            </a:r>
            <a:endParaRPr b="0" i="0" sz="1400" u="none" cap="none" strike="noStrike">
              <a:solidFill>
                <a:srgbClr val="00897C"/>
              </a:solidFill>
              <a:latin typeface="Verdana"/>
              <a:ea typeface="Verdana"/>
              <a:cs typeface="Verdana"/>
              <a:sym typeface="Verdana"/>
            </a:endParaRPr>
          </a:p>
        </p:txBody>
      </p:sp>
      <p:sp>
        <p:nvSpPr>
          <p:cNvPr id="217" name="Google Shape;217;p23"/>
          <p:cNvSpPr/>
          <p:nvPr/>
        </p:nvSpPr>
        <p:spPr>
          <a:xfrm>
            <a:off x="3997839" y="3202450"/>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18" name="Google Shape;218;p23"/>
          <p:cNvSpPr txBox="1"/>
          <p:nvPr/>
        </p:nvSpPr>
        <p:spPr>
          <a:xfrm>
            <a:off x="3997839" y="334094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112430"/>
                </a:solidFill>
                <a:latin typeface="Verdana"/>
                <a:ea typeface="Verdana"/>
                <a:cs typeface="Verdana"/>
                <a:sym typeface="Verdana"/>
              </a:rPr>
              <a:t>LOGO</a:t>
            </a:r>
            <a:endParaRPr b="0" i="0" sz="1400" u="none" cap="none" strike="noStrike">
              <a:solidFill>
                <a:srgbClr val="112430"/>
              </a:solidFill>
              <a:latin typeface="Verdana"/>
              <a:ea typeface="Verdana"/>
              <a:cs typeface="Verdana"/>
              <a:sym typeface="Verdana"/>
            </a:endParaRPr>
          </a:p>
        </p:txBody>
      </p:sp>
      <p:sp>
        <p:nvSpPr>
          <p:cNvPr id="219" name="Google Shape;219;p23"/>
          <p:cNvSpPr/>
          <p:nvPr/>
        </p:nvSpPr>
        <p:spPr>
          <a:xfrm>
            <a:off x="6074344" y="3209014"/>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20" name="Google Shape;220;p23"/>
          <p:cNvSpPr txBox="1"/>
          <p:nvPr/>
        </p:nvSpPr>
        <p:spPr>
          <a:xfrm>
            <a:off x="6074344" y="3347513"/>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112430"/>
                </a:solidFill>
                <a:latin typeface="Verdana"/>
                <a:ea typeface="Verdana"/>
                <a:cs typeface="Verdana"/>
                <a:sym typeface="Verdana"/>
              </a:rPr>
              <a:t>LOGO</a:t>
            </a:r>
            <a:endParaRPr b="0" i="0" sz="1400" u="none" cap="none" strike="noStrike">
              <a:solidFill>
                <a:srgbClr val="112430"/>
              </a:solidFill>
              <a:latin typeface="Verdana"/>
              <a:ea typeface="Verdana"/>
              <a:cs typeface="Verdana"/>
              <a:sym typeface="Verdana"/>
            </a:endParaRPr>
          </a:p>
        </p:txBody>
      </p:sp>
      <p:sp>
        <p:nvSpPr>
          <p:cNvPr id="221" name="Google Shape;221;p23"/>
          <p:cNvSpPr/>
          <p:nvPr/>
        </p:nvSpPr>
        <p:spPr>
          <a:xfrm>
            <a:off x="8150849" y="3211260"/>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22" name="Google Shape;222;p23"/>
          <p:cNvSpPr txBox="1"/>
          <p:nvPr/>
        </p:nvSpPr>
        <p:spPr>
          <a:xfrm>
            <a:off x="8150849" y="33497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112430"/>
                </a:solidFill>
                <a:latin typeface="Verdana"/>
                <a:ea typeface="Verdana"/>
                <a:cs typeface="Verdana"/>
                <a:sym typeface="Verdana"/>
              </a:rPr>
              <a:t>LOGO</a:t>
            </a:r>
            <a:endParaRPr b="0" i="0" sz="1400" u="none" cap="none" strike="noStrike">
              <a:solidFill>
                <a:srgbClr val="112430"/>
              </a:solidFill>
              <a:latin typeface="Verdana"/>
              <a:ea typeface="Verdana"/>
              <a:cs typeface="Verdana"/>
              <a:sym typeface="Verdana"/>
            </a:endParaRPr>
          </a:p>
        </p:txBody>
      </p:sp>
      <p:sp>
        <p:nvSpPr>
          <p:cNvPr id="223" name="Google Shape;223;p23"/>
          <p:cNvSpPr txBox="1"/>
          <p:nvPr/>
        </p:nvSpPr>
        <p:spPr>
          <a:xfrm>
            <a:off x="3997839" y="2486878"/>
            <a:ext cx="1676400" cy="369300"/>
          </a:xfrm>
          <a:prstGeom prst="rect">
            <a:avLst/>
          </a:prstGeom>
          <a:solidFill>
            <a:srgbClr val="F16334"/>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Verdana"/>
                <a:ea typeface="Verdana"/>
                <a:cs typeface="Verdana"/>
                <a:sym typeface="Verdana"/>
              </a:rPr>
              <a:t>LOGO</a:t>
            </a:r>
            <a:endParaRPr b="0" i="0" sz="1400" u="none" cap="none" strike="noStrike">
              <a:solidFill>
                <a:srgbClr val="000000"/>
              </a:solidFill>
              <a:latin typeface="Verdana"/>
              <a:ea typeface="Verdana"/>
              <a:cs typeface="Verdana"/>
              <a:sym typeface="Verdana"/>
            </a:endParaRPr>
          </a:p>
        </p:txBody>
      </p:sp>
      <p:sp>
        <p:nvSpPr>
          <p:cNvPr id="224" name="Google Shape;224;p23"/>
          <p:cNvSpPr txBox="1"/>
          <p:nvPr/>
        </p:nvSpPr>
        <p:spPr>
          <a:xfrm>
            <a:off x="6074344" y="2488422"/>
            <a:ext cx="1676400" cy="369300"/>
          </a:xfrm>
          <a:prstGeom prst="rect">
            <a:avLst/>
          </a:prstGeom>
          <a:solidFill>
            <a:srgbClr val="F16334"/>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Verdana"/>
                <a:ea typeface="Verdana"/>
                <a:cs typeface="Verdana"/>
                <a:sym typeface="Verdana"/>
              </a:rPr>
              <a:t>LOGO</a:t>
            </a:r>
            <a:endParaRPr b="0" i="0" sz="1400" u="none" cap="none" strike="noStrike">
              <a:solidFill>
                <a:srgbClr val="000000"/>
              </a:solidFill>
              <a:latin typeface="Verdana"/>
              <a:ea typeface="Verdana"/>
              <a:cs typeface="Verdana"/>
              <a:sym typeface="Verdana"/>
            </a:endParaRPr>
          </a:p>
        </p:txBody>
      </p:sp>
      <p:sp>
        <p:nvSpPr>
          <p:cNvPr id="225" name="Google Shape;225;p23"/>
          <p:cNvSpPr txBox="1"/>
          <p:nvPr/>
        </p:nvSpPr>
        <p:spPr>
          <a:xfrm>
            <a:off x="8150849" y="2489966"/>
            <a:ext cx="1676400" cy="369300"/>
          </a:xfrm>
          <a:prstGeom prst="rect">
            <a:avLst/>
          </a:prstGeom>
          <a:solidFill>
            <a:srgbClr val="F16334"/>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Verdana"/>
                <a:ea typeface="Verdana"/>
                <a:cs typeface="Verdana"/>
                <a:sym typeface="Verdana"/>
              </a:rPr>
              <a:t>LOGO</a:t>
            </a:r>
            <a:endParaRPr b="0" i="0" sz="1400" u="none" cap="none" strike="noStrike">
              <a:solidFill>
                <a:srgbClr val="000000"/>
              </a:solidFill>
              <a:latin typeface="Verdana"/>
              <a:ea typeface="Verdana"/>
              <a:cs typeface="Verdana"/>
              <a:sym typeface="Verdana"/>
            </a:endParaRPr>
          </a:p>
        </p:txBody>
      </p:sp>
      <p:sp>
        <p:nvSpPr>
          <p:cNvPr id="226" name="Google Shape;226;p23"/>
          <p:cNvSpPr/>
          <p:nvPr/>
        </p:nvSpPr>
        <p:spPr>
          <a:xfrm>
            <a:off x="3997839" y="4032347"/>
            <a:ext cx="1676400" cy="623400"/>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7" name="Google Shape;227;p23"/>
          <p:cNvSpPr txBox="1"/>
          <p:nvPr/>
        </p:nvSpPr>
        <p:spPr>
          <a:xfrm>
            <a:off x="3997839"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897C"/>
                </a:solidFill>
                <a:latin typeface="Verdana"/>
                <a:ea typeface="Verdana"/>
                <a:cs typeface="Verdana"/>
                <a:sym typeface="Verdana"/>
              </a:rPr>
              <a:t>LOGO</a:t>
            </a:r>
            <a:endParaRPr b="0" i="0" sz="1400" u="none" cap="none" strike="noStrike">
              <a:solidFill>
                <a:srgbClr val="00897C"/>
              </a:solidFill>
              <a:latin typeface="Verdana"/>
              <a:ea typeface="Verdana"/>
              <a:cs typeface="Verdana"/>
              <a:sym typeface="Verdana"/>
            </a:endParaRPr>
          </a:p>
        </p:txBody>
      </p:sp>
      <p:sp>
        <p:nvSpPr>
          <p:cNvPr id="228" name="Google Shape;228;p23"/>
          <p:cNvSpPr/>
          <p:nvPr/>
        </p:nvSpPr>
        <p:spPr>
          <a:xfrm>
            <a:off x="6074343" y="4032347"/>
            <a:ext cx="1676400" cy="623400"/>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9" name="Google Shape;229;p23"/>
          <p:cNvSpPr txBox="1"/>
          <p:nvPr/>
        </p:nvSpPr>
        <p:spPr>
          <a:xfrm>
            <a:off x="6074343"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897C"/>
                </a:solidFill>
                <a:latin typeface="Verdana"/>
                <a:ea typeface="Verdana"/>
                <a:cs typeface="Verdana"/>
                <a:sym typeface="Verdana"/>
              </a:rPr>
              <a:t>LOGO</a:t>
            </a:r>
            <a:endParaRPr b="0" i="0" sz="1400" u="none" cap="none" strike="noStrike">
              <a:solidFill>
                <a:srgbClr val="00897C"/>
              </a:solidFill>
              <a:latin typeface="Verdana"/>
              <a:ea typeface="Verdana"/>
              <a:cs typeface="Verdana"/>
              <a:sym typeface="Verdana"/>
            </a:endParaRPr>
          </a:p>
        </p:txBody>
      </p:sp>
      <p:sp>
        <p:nvSpPr>
          <p:cNvPr id="230" name="Google Shape;230;p23"/>
          <p:cNvSpPr/>
          <p:nvPr/>
        </p:nvSpPr>
        <p:spPr>
          <a:xfrm>
            <a:off x="8150849" y="4030918"/>
            <a:ext cx="1676400" cy="623400"/>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1" name="Google Shape;231;p23"/>
          <p:cNvSpPr txBox="1"/>
          <p:nvPr/>
        </p:nvSpPr>
        <p:spPr>
          <a:xfrm>
            <a:off x="8150849" y="416941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897C"/>
                </a:solidFill>
                <a:latin typeface="Verdana"/>
                <a:ea typeface="Verdana"/>
                <a:cs typeface="Verdana"/>
                <a:sym typeface="Verdana"/>
              </a:rPr>
              <a:t>LOGO</a:t>
            </a:r>
            <a:endParaRPr b="0" i="0" sz="1400" u="none" cap="none" strike="noStrike">
              <a:solidFill>
                <a:srgbClr val="00897C"/>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363E"/>
        </a:solidFill>
      </p:bgPr>
    </p:bg>
    <p:spTree>
      <p:nvGrpSpPr>
        <p:cNvPr id="236" name="Shape 236"/>
        <p:cNvGrpSpPr/>
        <p:nvPr/>
      </p:nvGrpSpPr>
      <p:grpSpPr>
        <a:xfrm>
          <a:off x="0" y="0"/>
          <a:ext cx="0" cy="0"/>
          <a:chOff x="0" y="0"/>
          <a:chExt cx="0" cy="0"/>
        </a:xfrm>
      </p:grpSpPr>
      <p:sp>
        <p:nvSpPr>
          <p:cNvPr id="237" name="Google Shape;237;p24"/>
          <p:cNvSpPr/>
          <p:nvPr/>
        </p:nvSpPr>
        <p:spPr>
          <a:xfrm>
            <a:off x="0" y="1908"/>
            <a:ext cx="12192000" cy="6856092"/>
          </a:xfrm>
          <a:prstGeom prst="rect">
            <a:avLst/>
          </a:prstGeom>
          <a:solidFill>
            <a:srgbClr val="FFF1EB"/>
          </a:solidFill>
          <a:ln cap="flat" cmpd="sng" w="25400">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aphicFrame>
        <p:nvGraphicFramePr>
          <p:cNvPr id="238" name="Google Shape;238;p24"/>
          <p:cNvGraphicFramePr/>
          <p:nvPr/>
        </p:nvGraphicFramePr>
        <p:xfrm>
          <a:off x="2541070" y="2573067"/>
          <a:ext cx="3000000" cy="3000000"/>
        </p:xfrm>
        <a:graphic>
          <a:graphicData uri="http://schemas.openxmlformats.org/drawingml/2006/table">
            <a:tbl>
              <a:tblPr bandRow="1" firstRow="1">
                <a:gradFill>
                  <a:gsLst>
                    <a:gs pos="0">
                      <a:srgbClr val="FFAF82"/>
                    </a:gs>
                    <a:gs pos="35000">
                      <a:srgbClr val="FFC5A7"/>
                    </a:gs>
                    <a:gs pos="100000">
                      <a:srgbClr val="FFE8DA"/>
                    </a:gs>
                  </a:gsLst>
                  <a:lin ang="16200000" scaled="0"/>
                </a:gradFill>
                <a:tableStyleId>{F0C183FB-0B53-4095-A5E5-0A0308F5ADD9}</a:tableStyleId>
              </a:tblPr>
              <a:tblGrid>
                <a:gridCol w="1396575"/>
                <a:gridCol w="1904425"/>
                <a:gridCol w="1904425"/>
                <a:gridCol w="1904425"/>
              </a:tblGrid>
              <a:tr h="762325">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t>Lorem</a:t>
                      </a:r>
                      <a:endParaRPr sz="1250" u="none" cap="none" strike="noStrike">
                        <a:latin typeface="Verdana"/>
                        <a:ea typeface="Verdana"/>
                        <a:cs typeface="Verdana"/>
                        <a:sym typeface="Verdana"/>
                      </a:endParaRPr>
                    </a:p>
                  </a:txBody>
                  <a:tcPr marT="2550" marB="0" marR="0" marL="0">
                    <a:solidFill>
                      <a:srgbClr val="F16334"/>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t>Ipsum</a:t>
                      </a:r>
                      <a:endParaRPr sz="1250" u="none" cap="none" strike="noStrike">
                        <a:latin typeface="Verdana"/>
                        <a:ea typeface="Verdana"/>
                        <a:cs typeface="Verdana"/>
                        <a:sym typeface="Verdana"/>
                      </a:endParaRPr>
                    </a:p>
                  </a:txBody>
                  <a:tcPr marT="2550" marB="0" marR="0" marL="0">
                    <a:solidFill>
                      <a:srgbClr val="F16334"/>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t>Dolor</a:t>
                      </a:r>
                      <a:endParaRPr sz="1250" u="none" cap="none" strike="noStrike">
                        <a:latin typeface="Verdana"/>
                        <a:ea typeface="Verdana"/>
                        <a:cs typeface="Verdana"/>
                        <a:sym typeface="Verdana"/>
                      </a:endParaRPr>
                    </a:p>
                  </a:txBody>
                  <a:tcPr marT="2550" marB="0" marR="0" marL="0">
                    <a:solidFill>
                      <a:srgbClr val="F16334"/>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t>Sit</a:t>
                      </a:r>
                      <a:endParaRPr sz="1250" u="none" cap="none" strike="noStrike">
                        <a:latin typeface="Verdana"/>
                        <a:ea typeface="Verdana"/>
                        <a:cs typeface="Verdana"/>
                        <a:sym typeface="Verdana"/>
                      </a:endParaRPr>
                    </a:p>
                  </a:txBody>
                  <a:tcPr marT="2550" marB="0" marR="0" marL="0">
                    <a:solidFill>
                      <a:srgbClr val="F16334"/>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solidFill>
                      <a:srgbClr val="FFAF82"/>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solidFill>
                      <a:srgbClr val="FFAF82"/>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solidFill>
                      <a:srgbClr val="FFAF82"/>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solidFill>
                      <a:srgbClr val="FFAF82"/>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2550" marB="0" marR="0" marL="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tc>
              </a:tr>
            </a:tbl>
          </a:graphicData>
        </a:graphic>
      </p:graphicFrame>
      <p:sp>
        <p:nvSpPr>
          <p:cNvPr id="239" name="Google Shape;239;p24"/>
          <p:cNvSpPr/>
          <p:nvPr/>
        </p:nvSpPr>
        <p:spPr>
          <a:xfrm>
            <a:off x="8616920" y="3897802"/>
            <a:ext cx="174300" cy="1416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0" name="Google Shape;240;p24"/>
          <p:cNvSpPr/>
          <p:nvPr/>
        </p:nvSpPr>
        <p:spPr>
          <a:xfrm>
            <a:off x="8616920" y="3171795"/>
            <a:ext cx="174300" cy="1416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1" name="Google Shape;241;p24"/>
          <p:cNvSpPr/>
          <p:nvPr/>
        </p:nvSpPr>
        <p:spPr>
          <a:xfrm>
            <a:off x="8640882" y="2461174"/>
            <a:ext cx="126600" cy="11190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2" name="Google Shape;242;p24"/>
          <p:cNvSpPr/>
          <p:nvPr/>
        </p:nvSpPr>
        <p:spPr>
          <a:xfrm>
            <a:off x="8640882" y="1699174"/>
            <a:ext cx="126600" cy="11190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3" name="Google Shape;243;p24"/>
          <p:cNvSpPr txBox="1"/>
          <p:nvPr/>
        </p:nvSpPr>
        <p:spPr>
          <a:xfrm>
            <a:off x="3887392" y="5228781"/>
            <a:ext cx="4417200" cy="452100"/>
          </a:xfrm>
          <a:prstGeom prst="rect">
            <a:avLst/>
          </a:prstGeom>
          <a:noFill/>
          <a:ln>
            <a:noFill/>
          </a:ln>
        </p:spPr>
        <p:txBody>
          <a:bodyPr anchorCtr="0" anchor="t" bIns="0" lIns="0" spcFirstLastPara="1" rIns="0" wrap="square" tIns="158100">
            <a:spAutoFit/>
          </a:bodyPr>
          <a:lstStyle/>
          <a:p>
            <a:pPr indent="0" lvl="0" marL="0" marR="0" rtl="0" algn="ctr">
              <a:lnSpc>
                <a:spcPct val="100000"/>
              </a:lnSpc>
              <a:spcBef>
                <a:spcPts val="610"/>
              </a:spcBef>
              <a:spcAft>
                <a:spcPts val="0"/>
              </a:spcAft>
              <a:buClr>
                <a:srgbClr val="000000"/>
              </a:buClr>
              <a:buSzPts val="1900"/>
              <a:buFont typeface="Arial"/>
              <a:buNone/>
            </a:pPr>
            <a:r>
              <a:t/>
            </a:r>
            <a:endParaRPr b="0" i="0" sz="1900" u="none" cap="none" strike="noStrike">
              <a:solidFill>
                <a:srgbClr val="F16334"/>
              </a:solidFill>
              <a:latin typeface="Verdana"/>
              <a:ea typeface="Verdana"/>
              <a:cs typeface="Verdana"/>
              <a:sym typeface="Verdana"/>
            </a:endParaRPr>
          </a:p>
        </p:txBody>
      </p:sp>
      <p:sp>
        <p:nvSpPr>
          <p:cNvPr id="244" name="Google Shape;244;p24"/>
          <p:cNvSpPr/>
          <p:nvPr/>
        </p:nvSpPr>
        <p:spPr>
          <a:xfrm>
            <a:off x="6096000" y="4730400"/>
            <a:ext cx="0" cy="439420"/>
          </a:xfrm>
          <a:custGeom>
            <a:rect b="b" l="l" r="r" t="t"/>
            <a:pathLst>
              <a:path extrusionOk="0" h="439420" w="120000">
                <a:moveTo>
                  <a:pt x="0" y="0"/>
                </a:moveTo>
                <a:lnTo>
                  <a:pt x="0" y="439420"/>
                </a:lnTo>
              </a:path>
            </a:pathLst>
          </a:custGeom>
          <a:noFill/>
          <a:ln cap="flat" cmpd="sng" w="10150">
            <a:solidFill>
              <a:srgbClr val="C0B685"/>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5" name="Google Shape;245;p24"/>
          <p:cNvSpPr txBox="1"/>
          <p:nvPr/>
        </p:nvSpPr>
        <p:spPr>
          <a:xfrm>
            <a:off x="4343400" y="609600"/>
            <a:ext cx="3000000" cy="111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3650">
                <a:solidFill>
                  <a:srgbClr val="1C3947"/>
                </a:solidFill>
                <a:latin typeface="Lexend"/>
                <a:ea typeface="Lexend"/>
                <a:cs typeface="Lexend"/>
                <a:sym typeface="Lexend"/>
              </a:rPr>
              <a:t>Table Slide</a:t>
            </a:r>
            <a:endParaRPr sz="3650">
              <a:solidFill>
                <a:srgbClr val="1C3947"/>
              </a:solidFill>
              <a:latin typeface="Lexend"/>
              <a:ea typeface="Lexend"/>
              <a:cs typeface="Lexend"/>
              <a:sym typeface="Lexend"/>
            </a:endParaRPr>
          </a:p>
          <a:p>
            <a:pPr indent="0" lvl="0" marL="0" rtl="0" algn="ctr">
              <a:spcBef>
                <a:spcPts val="610"/>
              </a:spcBef>
              <a:spcAft>
                <a:spcPts val="0"/>
              </a:spcAft>
              <a:buNone/>
            </a:pPr>
            <a:r>
              <a:rPr lang="en-US" sz="1900">
                <a:solidFill>
                  <a:srgbClr val="F16334"/>
                </a:solidFill>
                <a:latin typeface="Verdana"/>
                <a:ea typeface="Verdana"/>
                <a:cs typeface="Verdana"/>
                <a:sym typeface="Verdana"/>
              </a:rPr>
              <a:t>Lorem Ipsum Dolor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p25"/>
          <p:cNvPicPr preferRelativeResize="0"/>
          <p:nvPr/>
        </p:nvPicPr>
        <p:blipFill>
          <a:blip r:embed="rId3">
            <a:alphaModFix/>
          </a:blip>
          <a:stretch>
            <a:fillRect/>
          </a:stretch>
        </p:blipFill>
        <p:spPr>
          <a:xfrm>
            <a:off x="-2324100" y="-823637"/>
            <a:ext cx="9915476" cy="10947123"/>
          </a:xfrm>
          <a:prstGeom prst="rect">
            <a:avLst/>
          </a:prstGeom>
          <a:noFill/>
          <a:ln>
            <a:noFill/>
          </a:ln>
        </p:spPr>
      </p:pic>
      <p:sp>
        <p:nvSpPr>
          <p:cNvPr id="252" name="Google Shape;252;p25"/>
          <p:cNvSpPr txBox="1"/>
          <p:nvPr/>
        </p:nvSpPr>
        <p:spPr>
          <a:xfrm>
            <a:off x="268650" y="1576525"/>
            <a:ext cx="59613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600">
                <a:solidFill>
                  <a:schemeClr val="dk1"/>
                </a:solidFill>
              </a:rPr>
              <a:t>From individuals to teams, anyone can use Upmetrics's business plan software to grow and build their business</a:t>
            </a:r>
            <a:endParaRPr sz="2600">
              <a:solidFill>
                <a:schemeClr val="dk1"/>
              </a:solidFill>
            </a:endParaRPr>
          </a:p>
        </p:txBody>
      </p:sp>
      <p:pic>
        <p:nvPicPr>
          <p:cNvPr id="253" name="Google Shape;253;p25"/>
          <p:cNvPicPr preferRelativeResize="0"/>
          <p:nvPr/>
        </p:nvPicPr>
        <p:blipFill rotWithShape="1">
          <a:blip r:embed="rId4">
            <a:alphaModFix/>
          </a:blip>
          <a:srcRect b="0" l="0" r="0" t="0"/>
          <a:stretch/>
        </p:blipFill>
        <p:spPr>
          <a:xfrm>
            <a:off x="5961325" y="280475"/>
            <a:ext cx="6230675" cy="3621502"/>
          </a:xfrm>
          <a:prstGeom prst="rect">
            <a:avLst/>
          </a:prstGeom>
          <a:noFill/>
          <a:ln>
            <a:noFill/>
          </a:ln>
        </p:spPr>
      </p:pic>
      <p:pic>
        <p:nvPicPr>
          <p:cNvPr id="254" name="Google Shape;254;p25"/>
          <p:cNvPicPr preferRelativeResize="0"/>
          <p:nvPr/>
        </p:nvPicPr>
        <p:blipFill rotWithShape="1">
          <a:blip r:embed="rId5">
            <a:alphaModFix/>
          </a:blip>
          <a:srcRect b="0" l="8966" r="0" t="0"/>
          <a:stretch/>
        </p:blipFill>
        <p:spPr>
          <a:xfrm>
            <a:off x="6609240" y="501863"/>
            <a:ext cx="5088199" cy="2981597"/>
          </a:xfrm>
          <a:prstGeom prst="rect">
            <a:avLst/>
          </a:prstGeom>
          <a:noFill/>
          <a:ln>
            <a:noFill/>
          </a:ln>
        </p:spPr>
      </p:pic>
      <p:sp>
        <p:nvSpPr>
          <p:cNvPr id="255" name="Google Shape;255;p25"/>
          <p:cNvSpPr txBox="1"/>
          <p:nvPr/>
        </p:nvSpPr>
        <p:spPr>
          <a:xfrm>
            <a:off x="2102925" y="5892350"/>
            <a:ext cx="8982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400">
                <a:solidFill>
                  <a:srgbClr val="F16334"/>
                </a:solidFill>
              </a:rPr>
              <a:t>Grow your business leaps and bounds with Upmetrics</a:t>
            </a:r>
            <a:endParaRPr b="1" sz="2400">
              <a:solidFill>
                <a:srgbClr val="F16334"/>
              </a:solidFill>
            </a:endParaRPr>
          </a:p>
          <a:p>
            <a:pPr indent="0" lvl="0" marL="0" rtl="0" algn="l">
              <a:spcBef>
                <a:spcPts val="0"/>
              </a:spcBef>
              <a:spcAft>
                <a:spcPts val="0"/>
              </a:spcAft>
              <a:buNone/>
            </a:pPr>
            <a:r>
              <a:t/>
            </a:r>
            <a:endParaRPr b="1" sz="2400">
              <a:solidFill>
                <a:schemeClr val="dk1"/>
              </a:solidFill>
            </a:endParaRPr>
          </a:p>
        </p:txBody>
      </p:sp>
      <p:sp>
        <p:nvSpPr>
          <p:cNvPr id="256" name="Google Shape;256;p25">
            <a:hlinkClick r:id="rId6"/>
          </p:cNvPr>
          <p:cNvSpPr/>
          <p:nvPr/>
        </p:nvSpPr>
        <p:spPr>
          <a:xfrm>
            <a:off x="7887944" y="4322631"/>
            <a:ext cx="3223500" cy="6546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None/>
            </a:pPr>
            <a:r>
              <a:t/>
            </a:r>
            <a:endParaRPr b="0" i="0" sz="2400" u="none" cap="none" strike="noStrike">
              <a:solidFill>
                <a:srgbClr val="00A6C2"/>
              </a:solidFill>
              <a:latin typeface="Calibri"/>
              <a:ea typeface="Calibri"/>
              <a:cs typeface="Calibri"/>
              <a:sym typeface="Calibri"/>
            </a:endParaRPr>
          </a:p>
        </p:txBody>
      </p:sp>
      <p:sp>
        <p:nvSpPr>
          <p:cNvPr id="257" name="Google Shape;257;p25"/>
          <p:cNvSpPr txBox="1"/>
          <p:nvPr/>
        </p:nvSpPr>
        <p:spPr>
          <a:xfrm>
            <a:off x="7591375" y="4373299"/>
            <a:ext cx="3895500" cy="1153200"/>
          </a:xfrm>
          <a:prstGeom prst="rect">
            <a:avLst/>
          </a:prstGeom>
          <a:noFill/>
          <a:ln>
            <a:noFill/>
          </a:ln>
        </p:spPr>
        <p:txBody>
          <a:bodyPr anchorCtr="0" anchor="t" bIns="121900" lIns="121900" spcFirstLastPara="1" rIns="121900" wrap="square" tIns="121900">
            <a:noAutofit/>
          </a:bodyPr>
          <a:lstStyle/>
          <a:p>
            <a:pPr indent="0" lvl="0" marL="0" marR="0" rtl="0" algn="ctr">
              <a:lnSpc>
                <a:spcPct val="90000"/>
              </a:lnSpc>
              <a:spcBef>
                <a:spcPts val="0"/>
              </a:spcBef>
              <a:spcAft>
                <a:spcPts val="0"/>
              </a:spcAft>
              <a:buNone/>
            </a:pPr>
            <a:r>
              <a:rPr b="0" i="0" lang="en-US" sz="2500" u="sng" cap="none" strike="noStrike">
                <a:solidFill>
                  <a:schemeClr val="lt1"/>
                </a:solidFill>
                <a:latin typeface="Avenir"/>
                <a:ea typeface="Avenir"/>
                <a:cs typeface="Avenir"/>
                <a:sym typeface="Avenir"/>
                <a:hlinkClick r:id="rId7">
                  <a:extLst>
                    <a:ext uri="{A12FA001-AC4F-418D-AE19-62706E023703}">
                      <ahyp:hlinkClr val="tx"/>
                    </a:ext>
                  </a:extLst>
                </a:hlinkClick>
              </a:rPr>
              <a:t>Get Free Demo</a:t>
            </a:r>
            <a:endParaRPr b="0" i="0" sz="2500" u="none" cap="none" strike="noStrike">
              <a:solidFill>
                <a:schemeClr val="lt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Easy Edit: These are intended for you to erase and fill in with information for your specific company.</a:t>
            </a:r>
            <a:endParaRPr i="0" sz="14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Normal Placeholder Text: This should be altered, deleted, or added to as you see fit.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Lexend"/>
                <a:ea typeface="Lexend"/>
                <a:cs typeface="Lexend"/>
                <a:sym typeface="Lexend"/>
              </a:rPr>
              <a:t>Images: Right click any image and select “Change Picture…” to adjust any visual content used throughout the template.</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Lexend"/>
                <a:ea typeface="Lexend"/>
                <a:cs typeface="Lexend"/>
                <a:sym typeface="Lexend"/>
              </a:rPr>
            </a:br>
            <a:endParaRPr i="0" sz="2400" u="none" cap="none" strike="noStrike">
              <a:solidFill>
                <a:srgbClr val="33475B"/>
              </a:solidFill>
              <a:latin typeface="Lexend"/>
              <a:ea typeface="Lexend"/>
              <a:cs typeface="Lexend"/>
              <a:sym typeface="Lexend"/>
            </a:endParaRPr>
          </a:p>
        </p:txBody>
      </p:sp>
      <p:sp>
        <p:nvSpPr>
          <p:cNvPr id="96" name="Google Shape;96;p14"/>
          <p:cNvSpPr/>
          <p:nvPr/>
        </p:nvSpPr>
        <p:spPr>
          <a:xfrm>
            <a:off x="3434115" y="1887818"/>
            <a:ext cx="5323800" cy="625200"/>
          </a:xfrm>
          <a:prstGeom prst="roundRect">
            <a:avLst>
              <a:gd fmla="val 4563" name="adj"/>
            </a:avLst>
          </a:prstGeom>
          <a:solidFill>
            <a:srgbClr val="F1633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434090" y="1887813"/>
            <a:ext cx="5323800" cy="717600"/>
          </a:xfrm>
          <a:prstGeom prst="rect">
            <a:avLst/>
          </a:prstGeom>
          <a:noFill/>
          <a:ln>
            <a:noFill/>
          </a:ln>
        </p:spPr>
        <p:txBody>
          <a:bodyPr anchorCtr="0" anchor="t" bIns="121900" lIns="121900" spcFirstLastPara="1" rIns="121900" wrap="square" tIns="121900">
            <a:normAutofit/>
          </a:bodyPr>
          <a:lstStyle/>
          <a:p>
            <a:pPr indent="0" lvl="0" marL="0" rtl="0" algn="ctr">
              <a:lnSpc>
                <a:spcPct val="90000"/>
              </a:lnSpc>
              <a:spcBef>
                <a:spcPts val="0"/>
              </a:spcBef>
              <a:spcAft>
                <a:spcPts val="0"/>
              </a:spcAft>
              <a:buClr>
                <a:schemeClr val="lt1"/>
              </a:buClr>
              <a:buSzPts val="2800"/>
              <a:buFont typeface="Avenir"/>
              <a:buNone/>
            </a:pPr>
            <a:r>
              <a:rPr lang="en-US" sz="2800">
                <a:solidFill>
                  <a:schemeClr val="lt1"/>
                </a:solidFill>
                <a:latin typeface="Lexend"/>
                <a:ea typeface="Lexend"/>
                <a:cs typeface="Lexend"/>
                <a:sym typeface="Lexend"/>
              </a:rPr>
              <a:t>How to Use This Template:</a:t>
            </a:r>
            <a:endParaRPr sz="2800">
              <a:solidFill>
                <a:schemeClr val="lt1"/>
              </a:solidFill>
              <a:latin typeface="Lexend"/>
              <a:ea typeface="Lexend"/>
              <a:cs typeface="Lexend"/>
              <a:sym typeface="Lexend"/>
            </a:endParaRPr>
          </a:p>
        </p:txBody>
      </p:sp>
      <p:sp>
        <p:nvSpPr>
          <p:cNvPr id="98" name="Google Shape;98;p14"/>
          <p:cNvSpPr txBox="1"/>
          <p:nvPr/>
        </p:nvSpPr>
        <p:spPr>
          <a:xfrm>
            <a:off x="963544" y="932652"/>
            <a:ext cx="10457700" cy="95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Lexend"/>
                <a:ea typeface="Lexend"/>
                <a:cs typeface="Lexend"/>
                <a:sym typeface="Lexend"/>
              </a:rPr>
              <a:t>Thanks for downloading this resource.</a:t>
            </a:r>
            <a:endParaRPr i="0" sz="4000" u="none" cap="none" strike="noStrike">
              <a:solidFill>
                <a:srgbClr val="34485A"/>
              </a:solidFill>
              <a:latin typeface="Lexend"/>
              <a:ea typeface="Lexend"/>
              <a:cs typeface="Lexend"/>
              <a:sym typeface="Lexend"/>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a:blip r:embed="rId4">
            <a:alphaModFix/>
          </a:blip>
          <a:stretch>
            <a:fillRect/>
          </a:stretch>
        </p:blipFill>
        <p:spPr>
          <a:xfrm>
            <a:off x="10655500" y="6253350"/>
            <a:ext cx="1131100" cy="289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15"/>
          <p:cNvPicPr preferRelativeResize="0"/>
          <p:nvPr/>
        </p:nvPicPr>
        <p:blipFill rotWithShape="1">
          <a:blip r:embed="rId3">
            <a:alphaModFix/>
          </a:blip>
          <a:srcRect b="0" l="0" r="0" t="15045"/>
          <a:stretch/>
        </p:blipFill>
        <p:spPr>
          <a:xfrm>
            <a:off x="0" y="0"/>
            <a:ext cx="12192000" cy="6892176"/>
          </a:xfrm>
          <a:prstGeom prst="rect">
            <a:avLst/>
          </a:prstGeom>
          <a:noFill/>
          <a:ln>
            <a:noFill/>
          </a:ln>
        </p:spPr>
      </p:pic>
      <p:sp>
        <p:nvSpPr>
          <p:cNvPr id="106" name="Google Shape;106;p15"/>
          <p:cNvSpPr/>
          <p:nvPr/>
        </p:nvSpPr>
        <p:spPr>
          <a:xfrm>
            <a:off x="2196398" y="1285926"/>
            <a:ext cx="1093800" cy="1011300"/>
          </a:xfrm>
          <a:prstGeom prst="roundRect">
            <a:avLst>
              <a:gd fmla="val 4725" name="adj"/>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07" name="Google Shape;107;p15"/>
          <p:cNvSpPr/>
          <p:nvPr/>
        </p:nvSpPr>
        <p:spPr>
          <a:xfrm>
            <a:off x="2607125" y="1588975"/>
            <a:ext cx="6324600" cy="3048000"/>
          </a:xfrm>
          <a:prstGeom prst="roundRect">
            <a:avLst>
              <a:gd fmla="val 4725" name="adj"/>
            </a:avLst>
          </a:prstGeom>
          <a:solidFill>
            <a:srgbClr val="FFF1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108" name="Google Shape;108;p15"/>
          <p:cNvSpPr txBox="1"/>
          <p:nvPr/>
        </p:nvSpPr>
        <p:spPr>
          <a:xfrm>
            <a:off x="2607125" y="2297236"/>
            <a:ext cx="6324600" cy="161610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Clr>
                <a:srgbClr val="000000"/>
              </a:buClr>
              <a:buSzPts val="5500"/>
              <a:buFont typeface="Arial"/>
              <a:buNone/>
            </a:pPr>
            <a:r>
              <a:rPr i="0" lang="en-US" sz="5500" u="none" cap="none" strike="noStrike">
                <a:solidFill>
                  <a:srgbClr val="0F232F"/>
                </a:solidFill>
                <a:latin typeface="Lexend"/>
                <a:ea typeface="Lexend"/>
                <a:cs typeface="Lexend"/>
                <a:sym typeface="Lexend"/>
              </a:rPr>
              <a:t>Your Company </a:t>
            </a:r>
            <a:endParaRPr i="0" sz="3300" u="none" cap="none" strike="noStrike">
              <a:solidFill>
                <a:srgbClr val="0F232F"/>
              </a:solidFill>
              <a:latin typeface="Lexend"/>
              <a:ea typeface="Lexend"/>
              <a:cs typeface="Lexend"/>
              <a:sym typeface="Lexend"/>
            </a:endParaRPr>
          </a:p>
          <a:p>
            <a:pPr indent="0" lvl="0" marL="0" marR="0" rtl="0" algn="ctr">
              <a:lnSpc>
                <a:spcPct val="90000"/>
              </a:lnSpc>
              <a:spcBef>
                <a:spcPts val="0"/>
              </a:spcBef>
              <a:spcAft>
                <a:spcPts val="0"/>
              </a:spcAft>
              <a:buClr>
                <a:srgbClr val="000000"/>
              </a:buClr>
              <a:buSzPts val="5500"/>
              <a:buFont typeface="Arial"/>
              <a:buNone/>
            </a:pPr>
            <a:r>
              <a:rPr i="0" lang="en-US" sz="5500" u="none" cap="none" strike="noStrike">
                <a:solidFill>
                  <a:srgbClr val="0F232F"/>
                </a:solidFill>
                <a:latin typeface="Lexend"/>
                <a:ea typeface="Lexend"/>
                <a:cs typeface="Lexend"/>
                <a:sym typeface="Lexend"/>
              </a:rPr>
              <a:t>Name Here</a:t>
            </a:r>
            <a:endParaRPr i="0" sz="5500" u="none" cap="none" strike="noStrike">
              <a:solidFill>
                <a:srgbClr val="0F232F"/>
              </a:solidFill>
              <a:latin typeface="Lexend"/>
              <a:ea typeface="Lexend"/>
              <a:cs typeface="Lexend"/>
              <a:sym typeface="Lexend"/>
            </a:endParaRPr>
          </a:p>
        </p:txBody>
      </p:sp>
      <p:sp>
        <p:nvSpPr>
          <p:cNvPr id="109" name="Google Shape;109;p15"/>
          <p:cNvSpPr/>
          <p:nvPr/>
        </p:nvSpPr>
        <p:spPr>
          <a:xfrm>
            <a:off x="8065224" y="3903850"/>
            <a:ext cx="2819100" cy="1935300"/>
          </a:xfrm>
          <a:prstGeom prst="roundRect">
            <a:avLst>
              <a:gd fmla="val 4725" name="adj"/>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0" name="Google Shape;110;p15"/>
          <p:cNvSpPr/>
          <p:nvPr/>
        </p:nvSpPr>
        <p:spPr>
          <a:xfrm>
            <a:off x="8290825" y="4168300"/>
            <a:ext cx="2140200" cy="1406400"/>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Location</a:t>
            </a:r>
            <a:endParaRPr i="0" sz="1200" u="none" cap="none" strike="noStrike">
              <a:solidFill>
                <a:srgbClr val="000000"/>
              </a:solidFill>
              <a:latin typeface="Lexend"/>
              <a:ea typeface="Lexend"/>
              <a:cs typeface="Lexend"/>
              <a:sym typeface="Lexend"/>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Website URL</a:t>
            </a:r>
            <a:endParaRPr i="0" sz="1200" u="none" cap="none" strike="noStrike">
              <a:solidFill>
                <a:srgbClr val="000000"/>
              </a:solidFill>
              <a:latin typeface="Lexend"/>
              <a:ea typeface="Lexend"/>
              <a:cs typeface="Lexend"/>
              <a:sym typeface="Lexend"/>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Contact Info</a:t>
            </a:r>
            <a:endParaRPr i="0" sz="1200" u="none" cap="none" strike="noStrike">
              <a:solidFill>
                <a:srgbClr val="000000"/>
              </a:solidFill>
              <a:latin typeface="Lexend"/>
              <a:ea typeface="Lexend"/>
              <a:cs typeface="Lexend"/>
              <a:sym typeface="Lexend"/>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Established Date</a:t>
            </a:r>
            <a:endParaRPr i="0" sz="1200" u="none" cap="none" strike="noStrike">
              <a:solidFill>
                <a:srgbClr val="000000"/>
              </a:solidFill>
              <a:latin typeface="Lexend"/>
              <a:ea typeface="Lexend"/>
              <a:cs typeface="Lexend"/>
              <a:sym typeface="Lexe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14" name="Shape 114"/>
        <p:cNvGrpSpPr/>
        <p:nvPr/>
      </p:nvGrpSpPr>
      <p:grpSpPr>
        <a:xfrm>
          <a:off x="0" y="0"/>
          <a:ext cx="0" cy="0"/>
          <a:chOff x="0" y="0"/>
          <a:chExt cx="0" cy="0"/>
        </a:xfrm>
      </p:grpSpPr>
      <p:sp>
        <p:nvSpPr>
          <p:cNvPr id="115" name="Google Shape;115;p16"/>
          <p:cNvSpPr txBox="1"/>
          <p:nvPr/>
        </p:nvSpPr>
        <p:spPr>
          <a:xfrm>
            <a:off x="583600" y="1767901"/>
            <a:ext cx="5649300" cy="36663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2200"/>
              <a:buFont typeface="Arial"/>
              <a:buNone/>
            </a:pPr>
            <a:r>
              <a:rPr i="1" lang="en-US" sz="2200" u="none" cap="none" strike="noStrike">
                <a:solidFill>
                  <a:srgbClr val="1C3947"/>
                </a:solidFill>
                <a:latin typeface="Lexend"/>
                <a:ea typeface="Lexend"/>
                <a:cs typeface="Lexend"/>
                <a:sym typeface="Lexend"/>
              </a:rPr>
              <a:t>Lorem ipsum dolor sit amet, consectetur adipiscing elit. </a:t>
            </a:r>
            <a:endParaRPr i="0" sz="16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Sed tempor massa sed porttitor tincidunt. Mauris vel velit vitae massa facilisis laoreet ac in ligula. </a:t>
            </a:r>
            <a:endParaRPr i="0" sz="1400" u="none" cap="none" strike="noStrike">
              <a:solidFill>
                <a:srgbClr val="1C3947"/>
              </a:solidFill>
              <a:latin typeface="Lexend"/>
              <a:ea typeface="Lexend"/>
              <a:cs typeface="Lexend"/>
              <a:sym typeface="Lexend"/>
            </a:endParaRPr>
          </a:p>
        </p:txBody>
      </p:sp>
      <p:sp>
        <p:nvSpPr>
          <p:cNvPr id="116" name="Google Shape;116;p16"/>
          <p:cNvSpPr txBox="1"/>
          <p:nvPr>
            <p:ph type="title"/>
          </p:nvPr>
        </p:nvSpPr>
        <p:spPr>
          <a:xfrm>
            <a:off x="540474" y="329725"/>
            <a:ext cx="6232800" cy="1339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FF7A59"/>
              </a:buClr>
              <a:buSzPts val="5000"/>
              <a:buFont typeface="Montserrat Light"/>
              <a:buNone/>
            </a:pPr>
            <a:r>
              <a:rPr lang="en-US" sz="3800">
                <a:solidFill>
                  <a:srgbClr val="F16334"/>
                </a:solidFill>
                <a:latin typeface="Lexend"/>
                <a:ea typeface="Lexend"/>
                <a:cs typeface="Lexend"/>
                <a:sym typeface="Lexend"/>
              </a:rPr>
              <a:t>Company Summary</a:t>
            </a:r>
            <a:endParaRPr sz="3200">
              <a:solidFill>
                <a:srgbClr val="F16334"/>
              </a:solidFill>
              <a:latin typeface="Lexend"/>
              <a:ea typeface="Lexend"/>
              <a:cs typeface="Lexend"/>
              <a:sym typeface="Lexend"/>
            </a:endParaRPr>
          </a:p>
        </p:txBody>
      </p:sp>
      <p:pic>
        <p:nvPicPr>
          <p:cNvPr id="117" name="Google Shape;117;p16"/>
          <p:cNvPicPr preferRelativeResize="0"/>
          <p:nvPr/>
        </p:nvPicPr>
        <p:blipFill rotWithShape="1">
          <a:blip r:embed="rId3">
            <a:alphaModFix/>
          </a:blip>
          <a:srcRect b="0" l="0" r="0" t="0"/>
          <a:stretch/>
        </p:blipFill>
        <p:spPr>
          <a:xfrm>
            <a:off x="7621646" y="0"/>
            <a:ext cx="4570354" cy="685553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22" name="Shape 122"/>
        <p:cNvGrpSpPr/>
        <p:nvPr/>
      </p:nvGrpSpPr>
      <p:grpSpPr>
        <a:xfrm>
          <a:off x="0" y="0"/>
          <a:ext cx="0" cy="0"/>
          <a:chOff x="0" y="0"/>
          <a:chExt cx="0" cy="0"/>
        </a:xfrm>
      </p:grpSpPr>
      <p:sp>
        <p:nvSpPr>
          <p:cNvPr id="123" name="Google Shape;123;p17"/>
          <p:cNvSpPr/>
          <p:nvPr/>
        </p:nvSpPr>
        <p:spPr>
          <a:xfrm>
            <a:off x="9331816" y="3871772"/>
            <a:ext cx="925500" cy="939900"/>
          </a:xfrm>
          <a:prstGeom prst="roundRect">
            <a:avLst>
              <a:gd fmla="val 16667" name="adj"/>
            </a:avLst>
          </a:prstGeom>
          <a:solidFill>
            <a:srgbClr val="F16334"/>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17"/>
          <p:cNvSpPr/>
          <p:nvPr/>
        </p:nvSpPr>
        <p:spPr>
          <a:xfrm>
            <a:off x="8022313" y="2391940"/>
            <a:ext cx="925500" cy="939900"/>
          </a:xfrm>
          <a:prstGeom prst="roundRect">
            <a:avLst>
              <a:gd fmla="val 16667" name="adj"/>
            </a:avLst>
          </a:prstGeom>
          <a:solidFill>
            <a:srgbClr val="F16334"/>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17"/>
          <p:cNvSpPr/>
          <p:nvPr/>
        </p:nvSpPr>
        <p:spPr>
          <a:xfrm>
            <a:off x="5071073" y="3940972"/>
            <a:ext cx="925500" cy="939900"/>
          </a:xfrm>
          <a:prstGeom prst="roundRect">
            <a:avLst>
              <a:gd fmla="val 16667" name="adj"/>
            </a:avLst>
          </a:prstGeom>
          <a:solidFill>
            <a:srgbClr val="F16334"/>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17"/>
          <p:cNvSpPr/>
          <p:nvPr/>
        </p:nvSpPr>
        <p:spPr>
          <a:xfrm>
            <a:off x="637150" y="2261537"/>
            <a:ext cx="925500" cy="939900"/>
          </a:xfrm>
          <a:prstGeom prst="roundRect">
            <a:avLst>
              <a:gd fmla="val 16667"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7"/>
          <p:cNvSpPr txBox="1"/>
          <p:nvPr/>
        </p:nvSpPr>
        <p:spPr>
          <a:xfrm>
            <a:off x="9216460" y="5242280"/>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Name &amp; Last Name</a:t>
            </a:r>
            <a:endParaRPr i="0" sz="1400" u="none" cap="none" strike="noStrike">
              <a:solidFill>
                <a:srgbClr val="1C3947"/>
              </a:solidFill>
              <a:latin typeface="Lexend"/>
              <a:ea typeface="Lexend"/>
              <a:cs typeface="Lexend"/>
              <a:sym typeface="Lexend"/>
            </a:endParaRPr>
          </a:p>
        </p:txBody>
      </p:sp>
      <p:sp>
        <p:nvSpPr>
          <p:cNvPr id="128" name="Google Shape;128;p17"/>
          <p:cNvSpPr txBox="1"/>
          <p:nvPr/>
        </p:nvSpPr>
        <p:spPr>
          <a:xfrm>
            <a:off x="6247242" y="5242279"/>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Name &amp; Last Name</a:t>
            </a:r>
            <a:endParaRPr i="0" sz="1400" u="none" cap="none" strike="noStrike">
              <a:solidFill>
                <a:srgbClr val="1C3947"/>
              </a:solidFill>
              <a:latin typeface="Lexend"/>
              <a:ea typeface="Lexend"/>
              <a:cs typeface="Lexend"/>
              <a:sym typeface="Lexend"/>
            </a:endParaRPr>
          </a:p>
        </p:txBody>
      </p:sp>
      <p:sp>
        <p:nvSpPr>
          <p:cNvPr id="129" name="Google Shape;129;p17"/>
          <p:cNvSpPr txBox="1"/>
          <p:nvPr/>
        </p:nvSpPr>
        <p:spPr>
          <a:xfrm>
            <a:off x="419923" y="5242281"/>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Name &amp; Last Name</a:t>
            </a:r>
            <a:endParaRPr i="0" sz="1400" u="none" cap="none" strike="noStrike">
              <a:solidFill>
                <a:srgbClr val="1C3947"/>
              </a:solidFill>
              <a:latin typeface="Lexend"/>
              <a:ea typeface="Lexend"/>
              <a:cs typeface="Lexend"/>
              <a:sym typeface="Lexend"/>
            </a:endParaRPr>
          </a:p>
        </p:txBody>
      </p:sp>
      <p:sp>
        <p:nvSpPr>
          <p:cNvPr id="130" name="Google Shape;130;p17"/>
          <p:cNvSpPr txBox="1"/>
          <p:nvPr/>
        </p:nvSpPr>
        <p:spPr>
          <a:xfrm>
            <a:off x="3174870" y="5242281"/>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Name &amp; Last Name</a:t>
            </a:r>
            <a:endParaRPr i="0" sz="1400" u="none" cap="none" strike="noStrike">
              <a:solidFill>
                <a:srgbClr val="1C3947"/>
              </a:solidFill>
              <a:latin typeface="Lexend"/>
              <a:ea typeface="Lexend"/>
              <a:cs typeface="Lexend"/>
              <a:sym typeface="Lexend"/>
            </a:endParaRPr>
          </a:p>
        </p:txBody>
      </p:sp>
      <p:sp>
        <p:nvSpPr>
          <p:cNvPr id="131" name="Google Shape;131;p17"/>
          <p:cNvSpPr txBox="1"/>
          <p:nvPr/>
        </p:nvSpPr>
        <p:spPr>
          <a:xfrm>
            <a:off x="0" y="166150"/>
            <a:ext cx="12192000" cy="13398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34485A"/>
              </a:buClr>
              <a:buSzPts val="6000"/>
              <a:buFont typeface="Montserrat Light"/>
              <a:buNone/>
            </a:pPr>
            <a:r>
              <a:rPr i="0" lang="en-US" sz="3800" u="none" cap="none" strike="noStrike">
                <a:solidFill>
                  <a:srgbClr val="1C3947"/>
                </a:solidFill>
                <a:latin typeface="Lexend"/>
                <a:ea typeface="Lexend"/>
                <a:cs typeface="Lexend"/>
                <a:sym typeface="Lexend"/>
              </a:rPr>
              <a:t>Meet the Team</a:t>
            </a:r>
            <a:endParaRPr i="0" sz="3800" u="none" cap="none" strike="noStrike">
              <a:solidFill>
                <a:srgbClr val="1C3947"/>
              </a:solidFill>
              <a:latin typeface="Lexend"/>
              <a:ea typeface="Lexend"/>
              <a:cs typeface="Lexend"/>
              <a:sym typeface="Lexend"/>
            </a:endParaRPr>
          </a:p>
        </p:txBody>
      </p:sp>
      <p:sp>
        <p:nvSpPr>
          <p:cNvPr id="132" name="Google Shape;132;p17"/>
          <p:cNvSpPr txBox="1"/>
          <p:nvPr/>
        </p:nvSpPr>
        <p:spPr>
          <a:xfrm>
            <a:off x="2" y="1299650"/>
            <a:ext cx="12192000" cy="537000"/>
          </a:xfrm>
          <a:prstGeom prst="rect">
            <a:avLst/>
          </a:prstGeom>
          <a:noFill/>
          <a:ln>
            <a:noFill/>
          </a:ln>
        </p:spPr>
        <p:txBody>
          <a:bodyPr anchorCtr="0" anchor="t" bIns="0" lIns="0" spcFirstLastPara="1" rIns="0" wrap="square" tIns="96500">
            <a:spAutoFit/>
          </a:bodyPr>
          <a:lstStyle/>
          <a:p>
            <a:pPr indent="0" lvl="0" marL="12700" marR="5080" rtl="0" algn="ctr">
              <a:lnSpc>
                <a:spcPct val="137900"/>
              </a:lnSpc>
              <a:spcBef>
                <a:spcPts val="0"/>
              </a:spcBef>
              <a:spcAft>
                <a:spcPts val="0"/>
              </a:spcAft>
              <a:buClr>
                <a:srgbClr val="000000"/>
              </a:buClr>
              <a:buSzPts val="1100"/>
              <a:buFont typeface="Arial"/>
              <a:buNone/>
            </a:pPr>
            <a:r>
              <a:rPr i="0" lang="en-US" sz="1200" u="none" cap="none" strike="noStrike">
                <a:solidFill>
                  <a:srgbClr val="1C3947"/>
                </a:solidFill>
                <a:latin typeface="Lexend"/>
                <a:ea typeface="Lexend"/>
                <a:cs typeface="Lexend"/>
                <a:sym typeface="Lexend"/>
              </a:rPr>
              <a:t>Lorem ipsum dolor sit amet, consectetur adipiscing elit. </a:t>
            </a:r>
            <a:endParaRPr i="0" sz="1200" u="none" cap="none" strike="noStrike">
              <a:solidFill>
                <a:srgbClr val="1C3947"/>
              </a:solidFill>
              <a:latin typeface="Lexend"/>
              <a:ea typeface="Lexend"/>
              <a:cs typeface="Lexend"/>
              <a:sym typeface="Lexend"/>
            </a:endParaRPr>
          </a:p>
          <a:p>
            <a:pPr indent="0" lvl="0" marL="12700" marR="5080" rtl="0" algn="ctr">
              <a:lnSpc>
                <a:spcPct val="137900"/>
              </a:lnSpc>
              <a:spcBef>
                <a:spcPts val="0"/>
              </a:spcBef>
              <a:spcAft>
                <a:spcPts val="0"/>
              </a:spcAft>
              <a:buClr>
                <a:schemeClr val="dk1"/>
              </a:buClr>
              <a:buSzPts val="1100"/>
              <a:buFont typeface="Arial"/>
              <a:buNone/>
            </a:pPr>
            <a:r>
              <a:rPr i="0" lang="en-US" sz="1200" u="none" cap="none" strike="noStrike">
                <a:solidFill>
                  <a:srgbClr val="1C3947"/>
                </a:solidFill>
                <a:latin typeface="Lexend"/>
                <a:ea typeface="Lexend"/>
                <a:cs typeface="Lexend"/>
                <a:sym typeface="Lexend"/>
              </a:rPr>
              <a:t>Pellentesque consectetur leo sem, tempor finibus ipsum.</a:t>
            </a:r>
            <a:endParaRPr i="0" sz="1200" u="none" cap="none" strike="noStrike">
              <a:solidFill>
                <a:srgbClr val="1C3947"/>
              </a:solidFill>
              <a:latin typeface="Lexend"/>
              <a:ea typeface="Lexend"/>
              <a:cs typeface="Lexend"/>
              <a:sym typeface="Lexend"/>
            </a:endParaRPr>
          </a:p>
        </p:txBody>
      </p:sp>
      <p:pic>
        <p:nvPicPr>
          <p:cNvPr id="133" name="Google Shape;133;p17"/>
          <p:cNvPicPr preferRelativeResize="0"/>
          <p:nvPr/>
        </p:nvPicPr>
        <p:blipFill rotWithShape="1">
          <a:blip r:embed="rId3">
            <a:alphaModFix/>
          </a:blip>
          <a:srcRect b="0" l="16649" r="16649" t="0"/>
          <a:stretch/>
        </p:blipFill>
        <p:spPr>
          <a:xfrm>
            <a:off x="797189" y="2622092"/>
            <a:ext cx="2156992" cy="2156992"/>
          </a:xfrm>
          <a:prstGeom prst="roundRect">
            <a:avLst>
              <a:gd fmla="val 16667" name="adj"/>
            </a:avLst>
          </a:prstGeom>
          <a:noFill/>
          <a:ln>
            <a:noFill/>
          </a:ln>
        </p:spPr>
      </p:pic>
      <p:pic>
        <p:nvPicPr>
          <p:cNvPr id="134" name="Google Shape;134;p17"/>
          <p:cNvPicPr preferRelativeResize="0"/>
          <p:nvPr/>
        </p:nvPicPr>
        <p:blipFill rotWithShape="1">
          <a:blip r:embed="rId4">
            <a:alphaModFix/>
          </a:blip>
          <a:srcRect b="0" l="16650" r="16649" t="0"/>
          <a:stretch/>
        </p:blipFill>
        <p:spPr>
          <a:xfrm>
            <a:off x="3724985" y="2618689"/>
            <a:ext cx="2104558" cy="2104558"/>
          </a:xfrm>
          <a:prstGeom prst="roundRect">
            <a:avLst>
              <a:gd fmla="val 16667" name="adj"/>
            </a:avLst>
          </a:prstGeom>
          <a:noFill/>
          <a:ln>
            <a:noFill/>
          </a:ln>
        </p:spPr>
      </p:pic>
      <p:pic>
        <p:nvPicPr>
          <p:cNvPr id="135" name="Google Shape;135;p17"/>
          <p:cNvPicPr preferRelativeResize="0"/>
          <p:nvPr/>
        </p:nvPicPr>
        <p:blipFill rotWithShape="1">
          <a:blip r:embed="rId5">
            <a:alphaModFix/>
          </a:blip>
          <a:srcRect b="0" l="16667" r="16666" t="0"/>
          <a:stretch/>
        </p:blipFill>
        <p:spPr>
          <a:xfrm>
            <a:off x="6758391" y="2619866"/>
            <a:ext cx="2120575" cy="2120575"/>
          </a:xfrm>
          <a:prstGeom prst="roundRect">
            <a:avLst>
              <a:gd fmla="val 16667" name="adj"/>
            </a:avLst>
          </a:prstGeom>
          <a:noFill/>
          <a:ln>
            <a:noFill/>
          </a:ln>
        </p:spPr>
      </p:pic>
      <p:pic>
        <p:nvPicPr>
          <p:cNvPr id="136" name="Google Shape;136;p17"/>
          <p:cNvPicPr preferRelativeResize="0"/>
          <p:nvPr/>
        </p:nvPicPr>
        <p:blipFill rotWithShape="1">
          <a:blip r:embed="rId6">
            <a:alphaModFix/>
          </a:blip>
          <a:srcRect b="0" l="16667" r="16666" t="0"/>
          <a:stretch/>
        </p:blipFill>
        <p:spPr>
          <a:xfrm>
            <a:off x="9593416" y="2625318"/>
            <a:ext cx="2150540" cy="2150540"/>
          </a:xfrm>
          <a:prstGeom prst="roundRect">
            <a:avLst>
              <a:gd fmla="val 16667" name="adj"/>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41" name="Shape 141"/>
        <p:cNvGrpSpPr/>
        <p:nvPr/>
      </p:nvGrpSpPr>
      <p:grpSpPr>
        <a:xfrm>
          <a:off x="0" y="0"/>
          <a:ext cx="0" cy="0"/>
          <a:chOff x="0" y="0"/>
          <a:chExt cx="0" cy="0"/>
        </a:xfrm>
      </p:grpSpPr>
      <p:cxnSp>
        <p:nvCxnSpPr>
          <p:cNvPr id="142" name="Google Shape;142;p18"/>
          <p:cNvCxnSpPr/>
          <p:nvPr/>
        </p:nvCxnSpPr>
        <p:spPr>
          <a:xfrm>
            <a:off x="6096025" y="1242650"/>
            <a:ext cx="0" cy="773100"/>
          </a:xfrm>
          <a:prstGeom prst="straightConnector1">
            <a:avLst/>
          </a:prstGeom>
          <a:noFill/>
          <a:ln cap="flat" cmpd="sng" w="19050">
            <a:solidFill>
              <a:srgbClr val="F16334"/>
            </a:solidFill>
            <a:prstDash val="solid"/>
            <a:miter lim="800000"/>
            <a:headEnd len="sm" w="sm" type="none"/>
            <a:tailEnd len="sm" w="sm" type="none"/>
          </a:ln>
        </p:spPr>
      </p:cxnSp>
      <p:cxnSp>
        <p:nvCxnSpPr>
          <p:cNvPr id="143" name="Google Shape;143;p18"/>
          <p:cNvCxnSpPr/>
          <p:nvPr/>
        </p:nvCxnSpPr>
        <p:spPr>
          <a:xfrm>
            <a:off x="10037850" y="1242650"/>
            <a:ext cx="0" cy="773100"/>
          </a:xfrm>
          <a:prstGeom prst="straightConnector1">
            <a:avLst/>
          </a:prstGeom>
          <a:noFill/>
          <a:ln cap="flat" cmpd="sng" w="19050">
            <a:solidFill>
              <a:srgbClr val="F16334"/>
            </a:solidFill>
            <a:prstDash val="solid"/>
            <a:miter lim="800000"/>
            <a:headEnd len="sm" w="sm" type="none"/>
            <a:tailEnd len="sm" w="sm" type="none"/>
          </a:ln>
        </p:spPr>
      </p:cxnSp>
      <p:cxnSp>
        <p:nvCxnSpPr>
          <p:cNvPr id="144" name="Google Shape;144;p18"/>
          <p:cNvCxnSpPr/>
          <p:nvPr/>
        </p:nvCxnSpPr>
        <p:spPr>
          <a:xfrm>
            <a:off x="2080475" y="1242650"/>
            <a:ext cx="0" cy="773100"/>
          </a:xfrm>
          <a:prstGeom prst="straightConnector1">
            <a:avLst/>
          </a:prstGeom>
          <a:noFill/>
          <a:ln cap="flat" cmpd="sng" w="19050">
            <a:solidFill>
              <a:srgbClr val="F16334"/>
            </a:solidFill>
            <a:prstDash val="solid"/>
            <a:miter lim="800000"/>
            <a:headEnd len="sm" w="sm" type="none"/>
            <a:tailEnd len="sm" w="sm" type="none"/>
          </a:ln>
        </p:spPr>
      </p:cxnSp>
      <p:sp>
        <p:nvSpPr>
          <p:cNvPr id="145" name="Google Shape;145;p18"/>
          <p:cNvSpPr/>
          <p:nvPr/>
        </p:nvSpPr>
        <p:spPr>
          <a:xfrm>
            <a:off x="354450" y="1595500"/>
            <a:ext cx="3675300" cy="4688700"/>
          </a:xfrm>
          <a:prstGeom prst="roundRect">
            <a:avLst>
              <a:gd fmla="val 2238"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46" name="Google Shape;146;p18"/>
          <p:cNvSpPr txBox="1"/>
          <p:nvPr/>
        </p:nvSpPr>
        <p:spPr>
          <a:xfrm>
            <a:off x="584538" y="1909444"/>
            <a:ext cx="3291000" cy="3724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14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12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Pellentesque consectetur leo sem, tempor finibus ipsum vehicula eget.</a:t>
            </a:r>
            <a:endParaRPr i="0" sz="12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Lexend"/>
              <a:ea typeface="Lexend"/>
              <a:cs typeface="Lexend"/>
              <a:sym typeface="Lexend"/>
            </a:endParaRPr>
          </a:p>
        </p:txBody>
      </p:sp>
      <p:sp>
        <p:nvSpPr>
          <p:cNvPr id="147" name="Google Shape;147;p18"/>
          <p:cNvSpPr/>
          <p:nvPr/>
        </p:nvSpPr>
        <p:spPr>
          <a:xfrm>
            <a:off x="4258350" y="1595500"/>
            <a:ext cx="3675300" cy="4688700"/>
          </a:xfrm>
          <a:prstGeom prst="roundRect">
            <a:avLst>
              <a:gd fmla="val 2238"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48" name="Google Shape;148;p18"/>
          <p:cNvSpPr txBox="1"/>
          <p:nvPr/>
        </p:nvSpPr>
        <p:spPr>
          <a:xfrm>
            <a:off x="4488438" y="1909444"/>
            <a:ext cx="3291000" cy="3724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14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12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Pellentesque consectetur leo sem, tempor finibus ipsum vehicula eget.</a:t>
            </a:r>
            <a:endParaRPr i="0" sz="12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Lexend"/>
              <a:ea typeface="Lexend"/>
              <a:cs typeface="Lexend"/>
              <a:sym typeface="Lexend"/>
            </a:endParaRPr>
          </a:p>
        </p:txBody>
      </p:sp>
      <p:sp>
        <p:nvSpPr>
          <p:cNvPr id="149" name="Google Shape;149;p18"/>
          <p:cNvSpPr/>
          <p:nvPr/>
        </p:nvSpPr>
        <p:spPr>
          <a:xfrm>
            <a:off x="8162250" y="1595500"/>
            <a:ext cx="3675300" cy="4688700"/>
          </a:xfrm>
          <a:prstGeom prst="roundRect">
            <a:avLst>
              <a:gd fmla="val 2238"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50" name="Google Shape;150;p18"/>
          <p:cNvSpPr txBox="1"/>
          <p:nvPr/>
        </p:nvSpPr>
        <p:spPr>
          <a:xfrm>
            <a:off x="8392338" y="1909444"/>
            <a:ext cx="3291000" cy="3724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14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1200" u="none" cap="none" strike="noStrike">
              <a:solidFill>
                <a:srgbClr val="000000"/>
              </a:solidFill>
              <a:latin typeface="Lexend"/>
              <a:ea typeface="Lexend"/>
              <a:cs typeface="Lexend"/>
              <a:sym typeface="Lexend"/>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Lexend"/>
              <a:ea typeface="Lexend"/>
              <a:cs typeface="Lexend"/>
              <a:sym typeface="Lexend"/>
            </a:endParaRPr>
          </a:p>
          <a:p>
            <a:pPr indent="-273050" lvl="0" marL="285750" marR="0" rtl="0" algn="l">
              <a:lnSpc>
                <a:spcPct val="100000"/>
              </a:lnSpc>
              <a:spcBef>
                <a:spcPts val="0"/>
              </a:spcBef>
              <a:spcAft>
                <a:spcPts val="0"/>
              </a:spcAft>
              <a:buClr>
                <a:schemeClr val="lt1"/>
              </a:buClr>
              <a:buSzPts val="1400"/>
              <a:buFont typeface="Lexend"/>
              <a:buChar char="—"/>
            </a:pPr>
            <a:r>
              <a:rPr i="0" lang="en-US" sz="1400" u="none" cap="none" strike="noStrike">
                <a:solidFill>
                  <a:schemeClr val="lt1"/>
                </a:solidFill>
                <a:latin typeface="Lexend"/>
                <a:ea typeface="Lexend"/>
                <a:cs typeface="Lexend"/>
                <a:sym typeface="Lexend"/>
              </a:rPr>
              <a:t>Pellentesque consectetur leo sem, tempor finibus ipsum vehicula eget.</a:t>
            </a:r>
            <a:endParaRPr i="0" sz="12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Lexend"/>
              <a:ea typeface="Lexend"/>
              <a:cs typeface="Lexend"/>
              <a:sym typeface="Lexend"/>
            </a:endParaRPr>
          </a:p>
        </p:txBody>
      </p:sp>
      <p:sp>
        <p:nvSpPr>
          <p:cNvPr id="151" name="Google Shape;151;p18"/>
          <p:cNvSpPr txBox="1"/>
          <p:nvPr/>
        </p:nvSpPr>
        <p:spPr>
          <a:xfrm>
            <a:off x="379200" y="431375"/>
            <a:ext cx="3675300" cy="850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F16334"/>
                </a:solidFill>
                <a:latin typeface="Lexend"/>
                <a:ea typeface="Lexend"/>
                <a:cs typeface="Lexend"/>
                <a:sym typeface="Lexend"/>
              </a:rPr>
              <a:t>Mission</a:t>
            </a:r>
            <a:endParaRPr i="0" sz="3500" u="none" cap="none" strike="noStrike">
              <a:solidFill>
                <a:srgbClr val="F16334"/>
              </a:solidFill>
              <a:latin typeface="Lexend"/>
              <a:ea typeface="Lexend"/>
              <a:cs typeface="Lexend"/>
              <a:sym typeface="Lexend"/>
            </a:endParaRPr>
          </a:p>
        </p:txBody>
      </p:sp>
      <p:sp>
        <p:nvSpPr>
          <p:cNvPr id="152" name="Google Shape;152;p18"/>
          <p:cNvSpPr txBox="1"/>
          <p:nvPr/>
        </p:nvSpPr>
        <p:spPr>
          <a:xfrm>
            <a:off x="8137550" y="431375"/>
            <a:ext cx="3675300" cy="8502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F16334"/>
                </a:solidFill>
                <a:latin typeface="Lexend"/>
                <a:ea typeface="Lexend"/>
                <a:cs typeface="Lexend"/>
                <a:sym typeface="Lexend"/>
              </a:rPr>
              <a:t>Values</a:t>
            </a:r>
            <a:endParaRPr i="0" sz="100" u="none" cap="none" strike="noStrike">
              <a:solidFill>
                <a:srgbClr val="F16334"/>
              </a:solidFill>
              <a:latin typeface="Lexend"/>
              <a:ea typeface="Lexend"/>
              <a:cs typeface="Lexend"/>
              <a:sym typeface="Lexend"/>
            </a:endParaRPr>
          </a:p>
        </p:txBody>
      </p:sp>
      <p:sp>
        <p:nvSpPr>
          <p:cNvPr id="153" name="Google Shape;153;p18"/>
          <p:cNvSpPr txBox="1"/>
          <p:nvPr/>
        </p:nvSpPr>
        <p:spPr>
          <a:xfrm>
            <a:off x="4270825" y="431375"/>
            <a:ext cx="3650400" cy="850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F16334"/>
                </a:solidFill>
                <a:latin typeface="Lexend"/>
                <a:ea typeface="Lexend"/>
                <a:cs typeface="Lexend"/>
                <a:sym typeface="Lexend"/>
              </a:rPr>
              <a:t>Vision</a:t>
            </a:r>
            <a:endParaRPr i="0" sz="6700" u="none" cap="none" strike="noStrike">
              <a:solidFill>
                <a:srgbClr val="F16334"/>
              </a:solidFill>
              <a:latin typeface="Lexend"/>
              <a:ea typeface="Lexend"/>
              <a:cs typeface="Lexend"/>
              <a:sym typeface="Lexen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57" name="Shape 157"/>
        <p:cNvGrpSpPr/>
        <p:nvPr/>
      </p:nvGrpSpPr>
      <p:grpSpPr>
        <a:xfrm>
          <a:off x="0" y="0"/>
          <a:ext cx="0" cy="0"/>
          <a:chOff x="0" y="0"/>
          <a:chExt cx="0" cy="0"/>
        </a:xfrm>
      </p:grpSpPr>
      <p:sp>
        <p:nvSpPr>
          <p:cNvPr id="158" name="Google Shape;158;p19"/>
          <p:cNvSpPr txBox="1"/>
          <p:nvPr/>
        </p:nvSpPr>
        <p:spPr>
          <a:xfrm>
            <a:off x="4920325" y="3432147"/>
            <a:ext cx="25635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First &amp; Last name</a:t>
            </a:r>
            <a:endParaRPr i="0" sz="1400" u="none" cap="none" strike="noStrike">
              <a:solidFill>
                <a:srgbClr val="1C3947"/>
              </a:solidFill>
              <a:latin typeface="Lexend"/>
              <a:ea typeface="Lexend"/>
              <a:cs typeface="Lexend"/>
              <a:sym typeface="Lexend"/>
            </a:endParaRPr>
          </a:p>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Lexend"/>
                <a:ea typeface="Lexend"/>
                <a:cs typeface="Lexend"/>
                <a:sym typeface="Lexend"/>
              </a:rPr>
              <a:t>Job Title, Company</a:t>
            </a:r>
            <a:endParaRPr i="0" sz="1400" u="none" cap="none" strike="noStrike">
              <a:solidFill>
                <a:srgbClr val="1C3947"/>
              </a:solidFill>
              <a:latin typeface="Lexend"/>
              <a:ea typeface="Lexend"/>
              <a:cs typeface="Lexend"/>
              <a:sym typeface="Lexend"/>
            </a:endParaRPr>
          </a:p>
        </p:txBody>
      </p:sp>
      <p:sp>
        <p:nvSpPr>
          <p:cNvPr id="159" name="Google Shape;159;p19"/>
          <p:cNvSpPr txBox="1"/>
          <p:nvPr/>
        </p:nvSpPr>
        <p:spPr>
          <a:xfrm>
            <a:off x="2543799" y="525800"/>
            <a:ext cx="7212000" cy="2124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500"/>
              <a:buFont typeface="Arial"/>
              <a:buNone/>
            </a:pPr>
            <a:r>
              <a:rPr i="0" lang="en-US" sz="3500" u="none" cap="none" strike="noStrike">
                <a:solidFill>
                  <a:srgbClr val="1C3947"/>
                </a:solidFill>
                <a:latin typeface="Lexend"/>
                <a:ea typeface="Lexend"/>
                <a:cs typeface="Lexend"/>
                <a:sym typeface="Lexend"/>
              </a:rPr>
              <a:t>Insert a customer testimonial that demonstrates the value of your business here.</a:t>
            </a:r>
            <a:endParaRPr i="0" sz="2200" u="none" cap="none" strike="noStrike">
              <a:solidFill>
                <a:srgbClr val="1C3947"/>
              </a:solidFill>
              <a:latin typeface="Lexend"/>
              <a:ea typeface="Lexend"/>
              <a:cs typeface="Lexend"/>
              <a:sym typeface="Lexend"/>
            </a:endParaRPr>
          </a:p>
          <a:p>
            <a:pPr indent="0" lvl="0" marL="0" marR="0" rtl="0" algn="ctr">
              <a:lnSpc>
                <a:spcPct val="100000"/>
              </a:lnSpc>
              <a:spcBef>
                <a:spcPts val="0"/>
              </a:spcBef>
              <a:spcAft>
                <a:spcPts val="0"/>
              </a:spcAft>
              <a:buClr>
                <a:srgbClr val="000000"/>
              </a:buClr>
              <a:buSzPts val="2700"/>
              <a:buFont typeface="Arial"/>
              <a:buNone/>
            </a:pPr>
            <a:r>
              <a:t/>
            </a:r>
            <a:endParaRPr i="0" sz="2700" u="none" cap="none" strike="noStrike">
              <a:solidFill>
                <a:srgbClr val="1C3947"/>
              </a:solidFill>
              <a:latin typeface="Lexend"/>
              <a:ea typeface="Lexend"/>
              <a:cs typeface="Lexend"/>
              <a:sym typeface="Lexend"/>
            </a:endParaRPr>
          </a:p>
        </p:txBody>
      </p:sp>
      <p:sp>
        <p:nvSpPr>
          <p:cNvPr id="160" name="Google Shape;160;p19"/>
          <p:cNvSpPr txBox="1"/>
          <p:nvPr/>
        </p:nvSpPr>
        <p:spPr>
          <a:xfrm>
            <a:off x="2013426" y="363875"/>
            <a:ext cx="6600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7200"/>
              <a:buFont typeface="Arial"/>
              <a:buNone/>
            </a:pPr>
            <a:r>
              <a:rPr i="0" lang="en-US" sz="7200" u="none" cap="none" strike="noStrike">
                <a:solidFill>
                  <a:srgbClr val="1C3947"/>
                </a:solidFill>
                <a:latin typeface="Lexend"/>
                <a:ea typeface="Lexend"/>
                <a:cs typeface="Lexend"/>
                <a:sym typeface="Lexend"/>
              </a:rPr>
              <a:t>“</a:t>
            </a:r>
            <a:endParaRPr i="0" sz="1400" u="none" cap="none" strike="noStrike">
              <a:solidFill>
                <a:srgbClr val="1C3947"/>
              </a:solidFill>
              <a:latin typeface="Lexend"/>
              <a:ea typeface="Lexend"/>
              <a:cs typeface="Lexend"/>
              <a:sym typeface="Lexend"/>
            </a:endParaRPr>
          </a:p>
        </p:txBody>
      </p:sp>
      <p:sp>
        <p:nvSpPr>
          <p:cNvPr id="161" name="Google Shape;161;p19"/>
          <p:cNvSpPr txBox="1"/>
          <p:nvPr/>
        </p:nvSpPr>
        <p:spPr>
          <a:xfrm rot="10800000">
            <a:off x="8957671" y="1225225"/>
            <a:ext cx="11085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7200"/>
              <a:buFont typeface="Arial"/>
              <a:buNone/>
            </a:pPr>
            <a:r>
              <a:rPr i="0" lang="en-US" sz="7200" u="none" cap="none" strike="noStrike">
                <a:solidFill>
                  <a:srgbClr val="1C3947"/>
                </a:solidFill>
                <a:latin typeface="Lexend"/>
                <a:ea typeface="Lexend"/>
                <a:cs typeface="Lexend"/>
                <a:sym typeface="Lexend"/>
              </a:rPr>
              <a:t>“</a:t>
            </a:r>
            <a:endParaRPr i="0" sz="1400" u="none" cap="none" strike="noStrike">
              <a:solidFill>
                <a:srgbClr val="1C3947"/>
              </a:solidFill>
              <a:latin typeface="Lexend"/>
              <a:ea typeface="Lexend"/>
              <a:cs typeface="Lexend"/>
              <a:sym typeface="Lexend"/>
            </a:endParaRPr>
          </a:p>
        </p:txBody>
      </p:sp>
      <p:sp>
        <p:nvSpPr>
          <p:cNvPr id="162" name="Google Shape;162;p19"/>
          <p:cNvSpPr/>
          <p:nvPr/>
        </p:nvSpPr>
        <p:spPr>
          <a:xfrm>
            <a:off x="0" y="5593825"/>
            <a:ext cx="12192000" cy="1671000"/>
          </a:xfrm>
          <a:prstGeom prst="rect">
            <a:avLst/>
          </a:prstGeom>
          <a:solidFill>
            <a:srgbClr val="F16334"/>
          </a:solidFill>
          <a:ln cap="flat" cmpd="sng" w="12700">
            <a:solidFill>
              <a:srgbClr val="34485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3" name="Google Shape;163;p19"/>
          <p:cNvSpPr/>
          <p:nvPr/>
        </p:nvSpPr>
        <p:spPr>
          <a:xfrm>
            <a:off x="5054372" y="4388225"/>
            <a:ext cx="2190600" cy="2124000"/>
          </a:xfrm>
          <a:prstGeom prst="roundRect">
            <a:avLst>
              <a:gd fmla="val 50000" name="adj"/>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64" name="Google Shape;164;p19"/>
          <p:cNvCxnSpPr/>
          <p:nvPr/>
        </p:nvCxnSpPr>
        <p:spPr>
          <a:xfrm>
            <a:off x="6202150" y="2476475"/>
            <a:ext cx="0" cy="773100"/>
          </a:xfrm>
          <a:prstGeom prst="straightConnector1">
            <a:avLst/>
          </a:prstGeom>
          <a:noFill/>
          <a:ln cap="flat" cmpd="sng" w="19050">
            <a:solidFill>
              <a:srgbClr val="F16334"/>
            </a:solidFill>
            <a:prstDash val="solid"/>
            <a:miter lim="800000"/>
            <a:headEnd len="sm" w="sm" type="none"/>
            <a:tailEnd len="sm" w="sm" type="none"/>
          </a:ln>
        </p:spPr>
      </p:cxnSp>
      <p:pic>
        <p:nvPicPr>
          <p:cNvPr id="165" name="Google Shape;165;p19"/>
          <p:cNvPicPr preferRelativeResize="0"/>
          <p:nvPr/>
        </p:nvPicPr>
        <p:blipFill rotWithShape="1">
          <a:blip r:embed="rId4">
            <a:alphaModFix/>
          </a:blip>
          <a:srcRect b="0" l="0" r="0" t="0"/>
          <a:stretch/>
        </p:blipFill>
        <p:spPr>
          <a:xfrm>
            <a:off x="5047775" y="3917546"/>
            <a:ext cx="2197197" cy="329414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69" name="Shape 169"/>
        <p:cNvGrpSpPr/>
        <p:nvPr/>
      </p:nvGrpSpPr>
      <p:grpSpPr>
        <a:xfrm>
          <a:off x="0" y="0"/>
          <a:ext cx="0" cy="0"/>
          <a:chOff x="0" y="0"/>
          <a:chExt cx="0" cy="0"/>
        </a:xfrm>
      </p:grpSpPr>
      <p:sp>
        <p:nvSpPr>
          <p:cNvPr id="170" name="Google Shape;170;p20"/>
          <p:cNvSpPr txBox="1"/>
          <p:nvPr/>
        </p:nvSpPr>
        <p:spPr>
          <a:xfrm>
            <a:off x="583600" y="23848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sp>
        <p:nvSpPr>
          <p:cNvPr id="171" name="Google Shape;171;p20"/>
          <p:cNvSpPr txBox="1"/>
          <p:nvPr>
            <p:ph type="title"/>
          </p:nvPr>
        </p:nvSpPr>
        <p:spPr>
          <a:xfrm>
            <a:off x="540474" y="329725"/>
            <a:ext cx="6232800" cy="1339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en-US" sz="3800">
                <a:solidFill>
                  <a:srgbClr val="0F232F"/>
                </a:solidFill>
                <a:latin typeface="Lexend"/>
                <a:ea typeface="Lexend"/>
                <a:cs typeface="Lexend"/>
                <a:sym typeface="Lexend"/>
              </a:rPr>
              <a:t>Awards &amp; Recognition</a:t>
            </a:r>
            <a:endParaRPr sz="3800">
              <a:solidFill>
                <a:srgbClr val="0F232F"/>
              </a:solidFill>
              <a:latin typeface="Lexend"/>
              <a:ea typeface="Lexend"/>
              <a:cs typeface="Lexend"/>
              <a:sym typeface="Lexend"/>
            </a:endParaRPr>
          </a:p>
        </p:txBody>
      </p:sp>
      <p:pic>
        <p:nvPicPr>
          <p:cNvPr id="172" name="Google Shape;172;p20"/>
          <p:cNvPicPr preferRelativeResize="0"/>
          <p:nvPr/>
        </p:nvPicPr>
        <p:blipFill rotWithShape="1">
          <a:blip r:embed="rId3">
            <a:alphaModFix/>
          </a:blip>
          <a:srcRect b="0" l="0" r="0" t="0"/>
          <a:stretch/>
        </p:blipFill>
        <p:spPr>
          <a:xfrm>
            <a:off x="700100" y="1634925"/>
            <a:ext cx="429267" cy="597475"/>
          </a:xfrm>
          <a:prstGeom prst="rect">
            <a:avLst/>
          </a:prstGeom>
          <a:noFill/>
          <a:ln>
            <a:noFill/>
          </a:ln>
        </p:spPr>
      </p:pic>
      <p:sp>
        <p:nvSpPr>
          <p:cNvPr id="173" name="Google Shape;173;p20"/>
          <p:cNvSpPr txBox="1"/>
          <p:nvPr/>
        </p:nvSpPr>
        <p:spPr>
          <a:xfrm>
            <a:off x="595038"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
        <p:nvSpPr>
          <p:cNvPr id="174" name="Google Shape;174;p20"/>
          <p:cNvSpPr txBox="1"/>
          <p:nvPr/>
        </p:nvSpPr>
        <p:spPr>
          <a:xfrm>
            <a:off x="4331763" y="23848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pic>
        <p:nvPicPr>
          <p:cNvPr id="175" name="Google Shape;175;p20"/>
          <p:cNvPicPr preferRelativeResize="0"/>
          <p:nvPr/>
        </p:nvPicPr>
        <p:blipFill rotWithShape="1">
          <a:blip r:embed="rId3">
            <a:alphaModFix/>
          </a:blip>
          <a:srcRect b="0" l="0" r="0" t="0"/>
          <a:stretch/>
        </p:blipFill>
        <p:spPr>
          <a:xfrm>
            <a:off x="4448263" y="1634925"/>
            <a:ext cx="429267" cy="597475"/>
          </a:xfrm>
          <a:prstGeom prst="rect">
            <a:avLst/>
          </a:prstGeom>
          <a:noFill/>
          <a:ln>
            <a:noFill/>
          </a:ln>
        </p:spPr>
      </p:pic>
      <p:sp>
        <p:nvSpPr>
          <p:cNvPr id="176" name="Google Shape;176;p20"/>
          <p:cNvSpPr txBox="1"/>
          <p:nvPr/>
        </p:nvSpPr>
        <p:spPr>
          <a:xfrm>
            <a:off x="4343200"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
        <p:nvSpPr>
          <p:cNvPr id="177" name="Google Shape;177;p20"/>
          <p:cNvSpPr txBox="1"/>
          <p:nvPr/>
        </p:nvSpPr>
        <p:spPr>
          <a:xfrm>
            <a:off x="8068475" y="23848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pic>
        <p:nvPicPr>
          <p:cNvPr id="178" name="Google Shape;178;p20"/>
          <p:cNvPicPr preferRelativeResize="0"/>
          <p:nvPr/>
        </p:nvPicPr>
        <p:blipFill rotWithShape="1">
          <a:blip r:embed="rId3">
            <a:alphaModFix/>
          </a:blip>
          <a:srcRect b="0" l="0" r="0" t="0"/>
          <a:stretch/>
        </p:blipFill>
        <p:spPr>
          <a:xfrm>
            <a:off x="8184975" y="1634925"/>
            <a:ext cx="429267" cy="597475"/>
          </a:xfrm>
          <a:prstGeom prst="rect">
            <a:avLst/>
          </a:prstGeom>
          <a:noFill/>
          <a:ln>
            <a:noFill/>
          </a:ln>
        </p:spPr>
      </p:pic>
      <p:sp>
        <p:nvSpPr>
          <p:cNvPr id="179" name="Google Shape;179;p20"/>
          <p:cNvSpPr txBox="1"/>
          <p:nvPr/>
        </p:nvSpPr>
        <p:spPr>
          <a:xfrm>
            <a:off x="8079913"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
        <p:nvSpPr>
          <p:cNvPr id="180" name="Google Shape;180;p20"/>
          <p:cNvSpPr txBox="1"/>
          <p:nvPr/>
        </p:nvSpPr>
        <p:spPr>
          <a:xfrm>
            <a:off x="595038" y="48211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pic>
        <p:nvPicPr>
          <p:cNvPr id="181" name="Google Shape;181;p20"/>
          <p:cNvPicPr preferRelativeResize="0"/>
          <p:nvPr/>
        </p:nvPicPr>
        <p:blipFill rotWithShape="1">
          <a:blip r:embed="rId3">
            <a:alphaModFix/>
          </a:blip>
          <a:srcRect b="0" l="0" r="0" t="0"/>
          <a:stretch/>
        </p:blipFill>
        <p:spPr>
          <a:xfrm>
            <a:off x="711538" y="4071225"/>
            <a:ext cx="429267" cy="597475"/>
          </a:xfrm>
          <a:prstGeom prst="rect">
            <a:avLst/>
          </a:prstGeom>
          <a:noFill/>
          <a:ln>
            <a:noFill/>
          </a:ln>
        </p:spPr>
      </p:pic>
      <p:sp>
        <p:nvSpPr>
          <p:cNvPr id="182" name="Google Shape;182;p20"/>
          <p:cNvSpPr txBox="1"/>
          <p:nvPr/>
        </p:nvSpPr>
        <p:spPr>
          <a:xfrm>
            <a:off x="606475"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
        <p:nvSpPr>
          <p:cNvPr id="183" name="Google Shape;183;p20"/>
          <p:cNvSpPr txBox="1"/>
          <p:nvPr/>
        </p:nvSpPr>
        <p:spPr>
          <a:xfrm>
            <a:off x="4343200" y="48211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pic>
        <p:nvPicPr>
          <p:cNvPr id="184" name="Google Shape;184;p20"/>
          <p:cNvPicPr preferRelativeResize="0"/>
          <p:nvPr/>
        </p:nvPicPr>
        <p:blipFill rotWithShape="1">
          <a:blip r:embed="rId3">
            <a:alphaModFix/>
          </a:blip>
          <a:srcRect b="0" l="0" r="0" t="0"/>
          <a:stretch/>
        </p:blipFill>
        <p:spPr>
          <a:xfrm>
            <a:off x="4459700" y="4071225"/>
            <a:ext cx="429267" cy="597475"/>
          </a:xfrm>
          <a:prstGeom prst="rect">
            <a:avLst/>
          </a:prstGeom>
          <a:noFill/>
          <a:ln>
            <a:noFill/>
          </a:ln>
        </p:spPr>
      </p:pic>
      <p:sp>
        <p:nvSpPr>
          <p:cNvPr id="185" name="Google Shape;185;p20"/>
          <p:cNvSpPr txBox="1"/>
          <p:nvPr/>
        </p:nvSpPr>
        <p:spPr>
          <a:xfrm>
            <a:off x="4354638"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
        <p:nvSpPr>
          <p:cNvPr id="186" name="Google Shape;186;p20"/>
          <p:cNvSpPr txBox="1"/>
          <p:nvPr/>
        </p:nvSpPr>
        <p:spPr>
          <a:xfrm>
            <a:off x="8079913" y="4821100"/>
            <a:ext cx="3546600" cy="72939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F16334"/>
                </a:solidFill>
                <a:latin typeface="Verdana"/>
                <a:ea typeface="Verdana"/>
                <a:cs typeface="Verdana"/>
                <a:sym typeface="Verdana"/>
              </a:rPr>
              <a:t>Insert description </a:t>
            </a:r>
            <a:br>
              <a:rPr b="1" i="1" lang="en-US" sz="1800" u="none" cap="none" strike="noStrike">
                <a:solidFill>
                  <a:srgbClr val="F16334"/>
                </a:solidFill>
                <a:latin typeface="Verdana"/>
                <a:ea typeface="Verdana"/>
                <a:cs typeface="Verdana"/>
                <a:sym typeface="Verdana"/>
              </a:rPr>
            </a:br>
            <a:r>
              <a:rPr b="1" i="1" lang="en-US" sz="1800" u="none" cap="none" strike="noStrike">
                <a:solidFill>
                  <a:srgbClr val="F16334"/>
                </a:solidFill>
                <a:latin typeface="Verdana"/>
                <a:ea typeface="Verdana"/>
                <a:cs typeface="Verdana"/>
                <a:sym typeface="Verdana"/>
              </a:rPr>
              <a:t>of award here</a:t>
            </a:r>
            <a:endParaRPr b="0" i="0" sz="1400" u="none" cap="none" strike="noStrike">
              <a:solidFill>
                <a:srgbClr val="F16334"/>
              </a:solidFill>
              <a:latin typeface="Verdana"/>
              <a:ea typeface="Verdana"/>
              <a:cs typeface="Verdana"/>
              <a:sym typeface="Verdana"/>
            </a:endParaRPr>
          </a:p>
        </p:txBody>
      </p:sp>
      <p:pic>
        <p:nvPicPr>
          <p:cNvPr id="187" name="Google Shape;187;p20"/>
          <p:cNvPicPr preferRelativeResize="0"/>
          <p:nvPr/>
        </p:nvPicPr>
        <p:blipFill rotWithShape="1">
          <a:blip r:embed="rId3">
            <a:alphaModFix/>
          </a:blip>
          <a:srcRect b="0" l="0" r="0" t="0"/>
          <a:stretch/>
        </p:blipFill>
        <p:spPr>
          <a:xfrm>
            <a:off x="8196413" y="4071225"/>
            <a:ext cx="429267" cy="597475"/>
          </a:xfrm>
          <a:prstGeom prst="rect">
            <a:avLst/>
          </a:prstGeom>
          <a:noFill/>
          <a:ln>
            <a:noFill/>
          </a:ln>
        </p:spPr>
      </p:pic>
      <p:sp>
        <p:nvSpPr>
          <p:cNvPr id="188" name="Google Shape;188;p20"/>
          <p:cNvSpPr txBox="1"/>
          <p:nvPr/>
        </p:nvSpPr>
        <p:spPr>
          <a:xfrm>
            <a:off x="8091350"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34485A"/>
                </a:solidFill>
                <a:latin typeface="Verdana"/>
                <a:ea typeface="Verdana"/>
                <a:cs typeface="Verdana"/>
                <a:sym typeface="Verdana"/>
              </a:rPr>
              <a:t>Pellentesque consectetur leo </a:t>
            </a:r>
            <a:br>
              <a:rPr b="0" i="0" lang="en-US" sz="1400" u="none" cap="none" strike="noStrike">
                <a:solidFill>
                  <a:srgbClr val="34485A"/>
                </a:solidFill>
                <a:latin typeface="Verdana"/>
                <a:ea typeface="Verdana"/>
                <a:cs typeface="Verdana"/>
                <a:sym typeface="Verdana"/>
              </a:rPr>
            </a:br>
            <a:r>
              <a:rPr b="0" i="0" lang="en-US" sz="1400" u="none" cap="none" strike="noStrike">
                <a:solidFill>
                  <a:srgbClr val="34485A"/>
                </a:solidFill>
                <a:latin typeface="Verdana"/>
                <a:ea typeface="Verdana"/>
                <a:cs typeface="Verdana"/>
                <a:sym typeface="Verdana"/>
              </a:rPr>
              <a:t>tempor finibus ipsum vehicula. </a:t>
            </a:r>
            <a:endParaRPr b="0" i="0" sz="1400" u="none" cap="none" strike="noStrike">
              <a:solidFill>
                <a:srgbClr val="000000"/>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92" name="Shape 192"/>
        <p:cNvGrpSpPr/>
        <p:nvPr/>
      </p:nvGrpSpPr>
      <p:grpSpPr>
        <a:xfrm>
          <a:off x="0" y="0"/>
          <a:ext cx="0" cy="0"/>
          <a:chOff x="0" y="0"/>
          <a:chExt cx="0" cy="0"/>
        </a:xfrm>
      </p:grpSpPr>
      <p:sp>
        <p:nvSpPr>
          <p:cNvPr id="193" name="Google Shape;193;p21"/>
          <p:cNvSpPr txBox="1"/>
          <p:nvPr/>
        </p:nvSpPr>
        <p:spPr>
          <a:xfrm>
            <a:off x="-125" y="2352675"/>
            <a:ext cx="12192000" cy="1215900"/>
          </a:xfrm>
          <a:prstGeom prst="rect">
            <a:avLst/>
          </a:prstGeom>
          <a:noFill/>
          <a:ln>
            <a:noFill/>
          </a:ln>
        </p:spPr>
        <p:txBody>
          <a:bodyPr anchorCtr="0" anchor="t" bIns="91425" lIns="91425" spcFirstLastPara="1" rIns="91425" wrap="square" tIns="91425">
            <a:spAutoFit/>
          </a:bodyPr>
          <a:lstStyle/>
          <a:p>
            <a:pPr indent="0" lvl="0" marL="12700" marR="0" rtl="0" algn="ctr">
              <a:lnSpc>
                <a:spcPct val="100000"/>
              </a:lnSpc>
              <a:spcBef>
                <a:spcPts val="0"/>
              </a:spcBef>
              <a:spcAft>
                <a:spcPts val="0"/>
              </a:spcAft>
              <a:buClr>
                <a:srgbClr val="000000"/>
              </a:buClr>
              <a:buSzPts val="6700"/>
              <a:buFont typeface="Arial"/>
              <a:buNone/>
            </a:pPr>
            <a:r>
              <a:rPr i="0" lang="en-US" sz="6700" u="none" cap="none" strike="noStrike">
                <a:solidFill>
                  <a:srgbClr val="1C3947"/>
                </a:solidFill>
                <a:latin typeface="Lexend"/>
                <a:ea typeface="Lexend"/>
                <a:cs typeface="Lexend"/>
                <a:sym typeface="Lexend"/>
              </a:rPr>
              <a:t>Misc. Slides</a:t>
            </a:r>
            <a:endParaRPr i="0" sz="1400" u="none" cap="none" strike="noStrike">
              <a:solidFill>
                <a:srgbClr val="1C3947"/>
              </a:solidFill>
              <a:latin typeface="Lexend"/>
              <a:ea typeface="Lexend"/>
              <a:cs typeface="Lexend"/>
              <a:sym typeface="Lexend"/>
            </a:endParaRPr>
          </a:p>
        </p:txBody>
      </p:sp>
      <p:cxnSp>
        <p:nvCxnSpPr>
          <p:cNvPr id="194" name="Google Shape;194;p21"/>
          <p:cNvCxnSpPr/>
          <p:nvPr/>
        </p:nvCxnSpPr>
        <p:spPr>
          <a:xfrm>
            <a:off x="6096000" y="4044900"/>
            <a:ext cx="0" cy="2824800"/>
          </a:xfrm>
          <a:prstGeom prst="straightConnector1">
            <a:avLst/>
          </a:prstGeom>
          <a:noFill/>
          <a:ln cap="flat" cmpd="sng" w="19050">
            <a:solidFill>
              <a:srgbClr val="F16334"/>
            </a:solidFill>
            <a:prstDash val="solid"/>
            <a:miter lim="800000"/>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